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2" r:id="rId14"/>
    <p:sldId id="271"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A75074-2649-484A-BD93-BA0D79481071}" v="55" dt="2024-10-21T03:04:48.80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62"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elyn.turner05@gmail.com" userId="dd51650a499c6304" providerId="LiveId" clId="{D2A75074-2649-484A-BD93-BA0D79481071}"/>
    <pc:docChg chg="custSel modSld">
      <pc:chgData name="shaelyn.turner05@gmail.com" userId="dd51650a499c6304" providerId="LiveId" clId="{D2A75074-2649-484A-BD93-BA0D79481071}" dt="2024-10-21T03:05:36.811" v="94" actId="5793"/>
      <pc:docMkLst>
        <pc:docMk/>
      </pc:docMkLst>
      <pc:sldChg chg="addSp delSp modSp mod modTransition delAnim modAnim">
        <pc:chgData name="shaelyn.turner05@gmail.com" userId="dd51650a499c6304" providerId="LiveId" clId="{D2A75074-2649-484A-BD93-BA0D79481071}" dt="2024-10-21T02:34:23.430" v="13"/>
        <pc:sldMkLst>
          <pc:docMk/>
          <pc:sldMk cId="0" sldId="256"/>
        </pc:sldMkLst>
        <pc:picChg chg="add del mod">
          <ac:chgData name="shaelyn.turner05@gmail.com" userId="dd51650a499c6304" providerId="LiveId" clId="{D2A75074-2649-484A-BD93-BA0D79481071}" dt="2024-10-21T02:33:17.634" v="3" actId="478"/>
          <ac:picMkLst>
            <pc:docMk/>
            <pc:sldMk cId="0" sldId="256"/>
            <ac:picMk id="6" creationId="{E4525A6B-F4F8-3508-6051-24EAFB6B6C10}"/>
          </ac:picMkLst>
        </pc:picChg>
        <pc:picChg chg="add del mod">
          <ac:chgData name="shaelyn.turner05@gmail.com" userId="dd51650a499c6304" providerId="LiveId" clId="{D2A75074-2649-484A-BD93-BA0D79481071}" dt="2024-10-21T02:33:44.911" v="6"/>
          <ac:picMkLst>
            <pc:docMk/>
            <pc:sldMk cId="0" sldId="256"/>
            <ac:picMk id="9" creationId="{2BDB5608-9B3A-926D-0416-82EBC90BA0C9}"/>
          </ac:picMkLst>
        </pc:picChg>
        <pc:picChg chg="add del mod">
          <ac:chgData name="shaelyn.turner05@gmail.com" userId="dd51650a499c6304" providerId="LiveId" clId="{D2A75074-2649-484A-BD93-BA0D79481071}" dt="2024-10-21T02:33:48.355" v="9"/>
          <ac:picMkLst>
            <pc:docMk/>
            <pc:sldMk cId="0" sldId="256"/>
            <ac:picMk id="10" creationId="{0C7EB80C-B293-0A51-68CA-D05F20ACC149}"/>
          </ac:picMkLst>
        </pc:picChg>
        <pc:picChg chg="add del mod ord">
          <ac:chgData name="shaelyn.turner05@gmail.com" userId="dd51650a499c6304" providerId="LiveId" clId="{D2A75074-2649-484A-BD93-BA0D79481071}" dt="2024-10-21T02:33:53.113" v="10"/>
          <ac:picMkLst>
            <pc:docMk/>
            <pc:sldMk cId="0" sldId="256"/>
            <ac:picMk id="13" creationId="{67218164-DDB7-9744-287F-6DE9B887F9DE}"/>
          </ac:picMkLst>
        </pc:picChg>
        <pc:picChg chg="add del mod">
          <ac:chgData name="shaelyn.turner05@gmail.com" userId="dd51650a499c6304" providerId="LiveId" clId="{D2A75074-2649-484A-BD93-BA0D79481071}" dt="2024-10-21T02:34:08.395" v="12"/>
          <ac:picMkLst>
            <pc:docMk/>
            <pc:sldMk cId="0" sldId="256"/>
            <ac:picMk id="14" creationId="{144BBB87-C09A-6E56-E70E-923B1418A2AD}"/>
          </ac:picMkLst>
        </pc:picChg>
        <pc:picChg chg="add del mod ord">
          <ac:chgData name="shaelyn.turner05@gmail.com" userId="dd51650a499c6304" providerId="LiveId" clId="{D2A75074-2649-484A-BD93-BA0D79481071}" dt="2024-10-21T02:34:23.430" v="13"/>
          <ac:picMkLst>
            <pc:docMk/>
            <pc:sldMk cId="0" sldId="256"/>
            <ac:picMk id="19" creationId="{04B72859-7413-7A2E-4C93-23E70B7CD26B}"/>
          </ac:picMkLst>
        </pc:picChg>
        <pc:picChg chg="add mod">
          <ac:chgData name="shaelyn.turner05@gmail.com" userId="dd51650a499c6304" providerId="LiveId" clId="{D2A75074-2649-484A-BD93-BA0D79481071}" dt="2024-10-21T02:34:23.430" v="13"/>
          <ac:picMkLst>
            <pc:docMk/>
            <pc:sldMk cId="0" sldId="256"/>
            <ac:picMk id="20" creationId="{E57B5D6F-34D7-B858-16AA-4B686E860D94}"/>
          </ac:picMkLst>
        </pc:picChg>
      </pc:sldChg>
      <pc:sldChg chg="addSp delSp modSp mod modTransition delAnim modAnim">
        <pc:chgData name="shaelyn.turner05@gmail.com" userId="dd51650a499c6304" providerId="LiveId" clId="{D2A75074-2649-484A-BD93-BA0D79481071}" dt="2024-10-21T02:35:36.333" v="19"/>
        <pc:sldMkLst>
          <pc:docMk/>
          <pc:sldMk cId="0" sldId="257"/>
        </pc:sldMkLst>
        <pc:picChg chg="add del mod">
          <ac:chgData name="shaelyn.turner05@gmail.com" userId="dd51650a499c6304" providerId="LiveId" clId="{D2A75074-2649-484A-BD93-BA0D79481071}" dt="2024-10-21T02:33:14.885" v="2" actId="478"/>
          <ac:picMkLst>
            <pc:docMk/>
            <pc:sldMk cId="0" sldId="257"/>
            <ac:picMk id="6" creationId="{4F5F8C05-1EC4-C242-15F7-373B3896F656}"/>
          </ac:picMkLst>
        </pc:picChg>
        <pc:picChg chg="add del mod">
          <ac:chgData name="shaelyn.turner05@gmail.com" userId="dd51650a499c6304" providerId="LiveId" clId="{D2A75074-2649-484A-BD93-BA0D79481071}" dt="2024-10-21T02:34:23.430" v="13"/>
          <ac:picMkLst>
            <pc:docMk/>
            <pc:sldMk cId="0" sldId="257"/>
            <ac:picMk id="10" creationId="{5ED88AB0-511E-A5ED-821A-1434F438C4F8}"/>
          </ac:picMkLst>
        </pc:picChg>
        <pc:picChg chg="add del mod">
          <ac:chgData name="shaelyn.turner05@gmail.com" userId="dd51650a499c6304" providerId="LiveId" clId="{D2A75074-2649-484A-BD93-BA0D79481071}" dt="2024-10-21T02:34:25.623" v="15"/>
          <ac:picMkLst>
            <pc:docMk/>
            <pc:sldMk cId="0" sldId="257"/>
            <ac:picMk id="11" creationId="{CC993BDB-E214-279A-8AC6-EE5E8427A314}"/>
          </ac:picMkLst>
        </pc:picChg>
        <pc:picChg chg="add del mod ord">
          <ac:chgData name="shaelyn.turner05@gmail.com" userId="dd51650a499c6304" providerId="LiveId" clId="{D2A75074-2649-484A-BD93-BA0D79481071}" dt="2024-10-21T02:34:59.867" v="16"/>
          <ac:picMkLst>
            <pc:docMk/>
            <pc:sldMk cId="0" sldId="257"/>
            <ac:picMk id="14" creationId="{08E202F0-DCF3-3DF4-C27F-5DD418B8EDB0}"/>
          </ac:picMkLst>
        </pc:picChg>
        <pc:picChg chg="add del mod">
          <ac:chgData name="shaelyn.turner05@gmail.com" userId="dd51650a499c6304" providerId="LiveId" clId="{D2A75074-2649-484A-BD93-BA0D79481071}" dt="2024-10-21T02:35:09.258" v="18"/>
          <ac:picMkLst>
            <pc:docMk/>
            <pc:sldMk cId="0" sldId="257"/>
            <ac:picMk id="15" creationId="{65126126-AB73-4E0C-38B3-0178C624F1A1}"/>
          </ac:picMkLst>
        </pc:picChg>
        <pc:picChg chg="add del mod ord">
          <ac:chgData name="shaelyn.turner05@gmail.com" userId="dd51650a499c6304" providerId="LiveId" clId="{D2A75074-2649-484A-BD93-BA0D79481071}" dt="2024-10-21T02:35:36.333" v="19"/>
          <ac:picMkLst>
            <pc:docMk/>
            <pc:sldMk cId="0" sldId="257"/>
            <ac:picMk id="18" creationId="{3BC65937-5C2F-A716-2F77-5BAADAA8E98F}"/>
          </ac:picMkLst>
        </pc:picChg>
        <pc:picChg chg="add mod">
          <ac:chgData name="shaelyn.turner05@gmail.com" userId="dd51650a499c6304" providerId="LiveId" clId="{D2A75074-2649-484A-BD93-BA0D79481071}" dt="2024-10-21T02:35:36.333" v="19"/>
          <ac:picMkLst>
            <pc:docMk/>
            <pc:sldMk cId="0" sldId="257"/>
            <ac:picMk id="19" creationId="{9C51788C-AA6C-AF26-5F15-EAA83DB6733F}"/>
          </ac:picMkLst>
        </pc:picChg>
      </pc:sldChg>
      <pc:sldChg chg="addSp delSp modSp mod modTransition modAnim">
        <pc:chgData name="shaelyn.turner05@gmail.com" userId="dd51650a499c6304" providerId="LiveId" clId="{D2A75074-2649-484A-BD93-BA0D79481071}" dt="2024-10-21T03:03:59.749" v="79" actId="313"/>
        <pc:sldMkLst>
          <pc:docMk/>
          <pc:sldMk cId="0" sldId="258"/>
        </pc:sldMkLst>
        <pc:graphicFrameChg chg="modGraphic">
          <ac:chgData name="shaelyn.turner05@gmail.com" userId="dd51650a499c6304" providerId="LiveId" clId="{D2A75074-2649-484A-BD93-BA0D79481071}" dt="2024-10-21T03:03:59.749" v="79" actId="313"/>
          <ac:graphicFrameMkLst>
            <pc:docMk/>
            <pc:sldMk cId="0" sldId="258"/>
            <ac:graphicFrameMk id="161" creationId="{00000000-0000-0000-0000-000000000000}"/>
          </ac:graphicFrameMkLst>
        </pc:graphicFrameChg>
        <pc:picChg chg="add del mod">
          <ac:chgData name="shaelyn.turner05@gmail.com" userId="dd51650a499c6304" providerId="LiveId" clId="{D2A75074-2649-484A-BD93-BA0D79481071}" dt="2024-10-21T02:35:55.608" v="22"/>
          <ac:picMkLst>
            <pc:docMk/>
            <pc:sldMk cId="0" sldId="258"/>
            <ac:picMk id="4" creationId="{5145A214-DDBD-6DE6-9102-53D2350ACF0D}"/>
          </ac:picMkLst>
        </pc:picChg>
        <pc:picChg chg="add del mod ord">
          <ac:chgData name="shaelyn.turner05@gmail.com" userId="dd51650a499c6304" providerId="LiveId" clId="{D2A75074-2649-484A-BD93-BA0D79481071}" dt="2024-10-21T02:36:01.468" v="23"/>
          <ac:picMkLst>
            <pc:docMk/>
            <pc:sldMk cId="0" sldId="258"/>
            <ac:picMk id="7" creationId="{9BD39BF5-2B1F-56E2-71AC-132BF17FC14A}"/>
          </ac:picMkLst>
        </pc:picChg>
        <pc:picChg chg="add del mod">
          <ac:chgData name="shaelyn.turner05@gmail.com" userId="dd51650a499c6304" providerId="LiveId" clId="{D2A75074-2649-484A-BD93-BA0D79481071}" dt="2024-10-21T02:36:03.218" v="25"/>
          <ac:picMkLst>
            <pc:docMk/>
            <pc:sldMk cId="0" sldId="258"/>
            <ac:picMk id="8" creationId="{97BDF9B5-E876-46D6-0305-DB3A5DE5F7D7}"/>
          </ac:picMkLst>
        </pc:picChg>
        <pc:picChg chg="add del mod ord">
          <ac:chgData name="shaelyn.turner05@gmail.com" userId="dd51650a499c6304" providerId="LiveId" clId="{D2A75074-2649-484A-BD93-BA0D79481071}" dt="2024-10-21T02:36:21.856" v="26"/>
          <ac:picMkLst>
            <pc:docMk/>
            <pc:sldMk cId="0" sldId="258"/>
            <ac:picMk id="11" creationId="{E7D0D167-383C-05E2-6EA7-D9254A9EEB6A}"/>
          </ac:picMkLst>
        </pc:picChg>
        <pc:picChg chg="add del mod">
          <ac:chgData name="shaelyn.turner05@gmail.com" userId="dd51650a499c6304" providerId="LiveId" clId="{D2A75074-2649-484A-BD93-BA0D79481071}" dt="2024-10-21T02:36:24.406" v="28"/>
          <ac:picMkLst>
            <pc:docMk/>
            <pc:sldMk cId="0" sldId="258"/>
            <ac:picMk id="12" creationId="{3DC6BF9E-41EE-D2FF-C943-F4DE237D4E41}"/>
          </ac:picMkLst>
        </pc:picChg>
        <pc:picChg chg="add del mod ord">
          <ac:chgData name="shaelyn.turner05@gmail.com" userId="dd51650a499c6304" providerId="LiveId" clId="{D2A75074-2649-484A-BD93-BA0D79481071}" dt="2024-10-21T02:36:34.103" v="29"/>
          <ac:picMkLst>
            <pc:docMk/>
            <pc:sldMk cId="0" sldId="258"/>
            <ac:picMk id="15" creationId="{5A9A3B40-A28D-B25B-CFD3-F6C68096428B}"/>
          </ac:picMkLst>
        </pc:picChg>
        <pc:picChg chg="add del mod">
          <ac:chgData name="shaelyn.turner05@gmail.com" userId="dd51650a499c6304" providerId="LiveId" clId="{D2A75074-2649-484A-BD93-BA0D79481071}" dt="2024-10-21T02:36:35.828" v="31"/>
          <ac:picMkLst>
            <pc:docMk/>
            <pc:sldMk cId="0" sldId="258"/>
            <ac:picMk id="16" creationId="{838F2F12-CEC7-48E5-E233-AB9C3ABA562B}"/>
          </ac:picMkLst>
        </pc:picChg>
        <pc:picChg chg="add del mod ord">
          <ac:chgData name="shaelyn.turner05@gmail.com" userId="dd51650a499c6304" providerId="LiveId" clId="{D2A75074-2649-484A-BD93-BA0D79481071}" dt="2024-10-21T02:36:55.014" v="32"/>
          <ac:picMkLst>
            <pc:docMk/>
            <pc:sldMk cId="0" sldId="258"/>
            <ac:picMk id="19" creationId="{1C345033-6B5C-A2FC-8328-4F85C2FDC2E6}"/>
          </ac:picMkLst>
        </pc:picChg>
        <pc:picChg chg="add del mod">
          <ac:chgData name="shaelyn.turner05@gmail.com" userId="dd51650a499c6304" providerId="LiveId" clId="{D2A75074-2649-484A-BD93-BA0D79481071}" dt="2024-10-21T02:36:57.268" v="34"/>
          <ac:picMkLst>
            <pc:docMk/>
            <pc:sldMk cId="0" sldId="258"/>
            <ac:picMk id="20" creationId="{F4ABDD3C-4BB3-3682-B00E-3395C690034F}"/>
          </ac:picMkLst>
        </pc:picChg>
        <pc:picChg chg="add del mod ord">
          <ac:chgData name="shaelyn.turner05@gmail.com" userId="dd51650a499c6304" providerId="LiveId" clId="{D2A75074-2649-484A-BD93-BA0D79481071}" dt="2024-10-21T02:37:23.329" v="35"/>
          <ac:picMkLst>
            <pc:docMk/>
            <pc:sldMk cId="0" sldId="258"/>
            <ac:picMk id="23" creationId="{3FF630B7-AB63-8D27-C29A-33E2CD31FFDD}"/>
          </ac:picMkLst>
        </pc:picChg>
        <pc:picChg chg="add mod">
          <ac:chgData name="shaelyn.turner05@gmail.com" userId="dd51650a499c6304" providerId="LiveId" clId="{D2A75074-2649-484A-BD93-BA0D79481071}" dt="2024-10-21T02:37:23.329" v="35"/>
          <ac:picMkLst>
            <pc:docMk/>
            <pc:sldMk cId="0" sldId="258"/>
            <ac:picMk id="24" creationId="{05C16C22-1858-A7E8-0E30-BEEF8C4FE1FB}"/>
          </ac:picMkLst>
        </pc:picChg>
      </pc:sldChg>
      <pc:sldChg chg="addSp delSp modSp mod modTransition modAnim">
        <pc:chgData name="shaelyn.turner05@gmail.com" userId="dd51650a499c6304" providerId="LiveId" clId="{D2A75074-2649-484A-BD93-BA0D79481071}" dt="2024-10-21T02:37:59.776" v="39"/>
        <pc:sldMkLst>
          <pc:docMk/>
          <pc:sldMk cId="0" sldId="259"/>
        </pc:sldMkLst>
        <pc:picChg chg="add del mod">
          <ac:chgData name="shaelyn.turner05@gmail.com" userId="dd51650a499c6304" providerId="LiveId" clId="{D2A75074-2649-484A-BD93-BA0D79481071}" dt="2024-10-21T02:37:35.344" v="38"/>
          <ac:picMkLst>
            <pc:docMk/>
            <pc:sldMk cId="0" sldId="259"/>
            <ac:picMk id="4" creationId="{044B795F-1202-946D-B3A6-0B9CC818728A}"/>
          </ac:picMkLst>
        </pc:picChg>
        <pc:picChg chg="add del mod ord">
          <ac:chgData name="shaelyn.turner05@gmail.com" userId="dd51650a499c6304" providerId="LiveId" clId="{D2A75074-2649-484A-BD93-BA0D79481071}" dt="2024-10-21T02:37:59.776" v="39"/>
          <ac:picMkLst>
            <pc:docMk/>
            <pc:sldMk cId="0" sldId="259"/>
            <ac:picMk id="7" creationId="{C491901A-C32D-2BA5-2F47-09DBF8641985}"/>
          </ac:picMkLst>
        </pc:picChg>
        <pc:picChg chg="add mod">
          <ac:chgData name="shaelyn.turner05@gmail.com" userId="dd51650a499c6304" providerId="LiveId" clId="{D2A75074-2649-484A-BD93-BA0D79481071}" dt="2024-10-21T02:37:59.776" v="39"/>
          <ac:picMkLst>
            <pc:docMk/>
            <pc:sldMk cId="0" sldId="259"/>
            <ac:picMk id="8" creationId="{764359DA-9DCA-369D-7613-9E3F09543D4A}"/>
          </ac:picMkLst>
        </pc:picChg>
      </pc:sldChg>
      <pc:sldChg chg="addSp modSp modTransition">
        <pc:chgData name="shaelyn.turner05@gmail.com" userId="dd51650a499c6304" providerId="LiveId" clId="{D2A75074-2649-484A-BD93-BA0D79481071}" dt="2024-10-21T02:38:26.486" v="40"/>
        <pc:sldMkLst>
          <pc:docMk/>
          <pc:sldMk cId="0" sldId="260"/>
        </pc:sldMkLst>
        <pc:picChg chg="add mod">
          <ac:chgData name="shaelyn.turner05@gmail.com" userId="dd51650a499c6304" providerId="LiveId" clId="{D2A75074-2649-484A-BD93-BA0D79481071}" dt="2024-10-21T02:38:26.486" v="40"/>
          <ac:picMkLst>
            <pc:docMk/>
            <pc:sldMk cId="0" sldId="260"/>
            <ac:picMk id="10" creationId="{AE4A4C5C-99C5-0B00-DEF0-0CBB0900D30F}"/>
          </ac:picMkLst>
        </pc:picChg>
      </pc:sldChg>
      <pc:sldChg chg="addSp modSp modTransition">
        <pc:chgData name="shaelyn.turner05@gmail.com" userId="dd51650a499c6304" providerId="LiveId" clId="{D2A75074-2649-484A-BD93-BA0D79481071}" dt="2024-10-21T02:39:10.651" v="41"/>
        <pc:sldMkLst>
          <pc:docMk/>
          <pc:sldMk cId="0" sldId="261"/>
        </pc:sldMkLst>
        <pc:picChg chg="add mod">
          <ac:chgData name="shaelyn.turner05@gmail.com" userId="dd51650a499c6304" providerId="LiveId" clId="{D2A75074-2649-484A-BD93-BA0D79481071}" dt="2024-10-21T02:39:10.651" v="41"/>
          <ac:picMkLst>
            <pc:docMk/>
            <pc:sldMk cId="0" sldId="261"/>
            <ac:picMk id="4" creationId="{A438F4B5-BFEF-8242-117C-B80ABF8CFAE6}"/>
          </ac:picMkLst>
        </pc:picChg>
      </pc:sldChg>
      <pc:sldChg chg="addSp modSp modTransition">
        <pc:chgData name="shaelyn.turner05@gmail.com" userId="dd51650a499c6304" providerId="LiveId" clId="{D2A75074-2649-484A-BD93-BA0D79481071}" dt="2024-10-21T02:40:33.687" v="42"/>
        <pc:sldMkLst>
          <pc:docMk/>
          <pc:sldMk cId="0" sldId="262"/>
        </pc:sldMkLst>
        <pc:picChg chg="add mod">
          <ac:chgData name="shaelyn.turner05@gmail.com" userId="dd51650a499c6304" providerId="LiveId" clId="{D2A75074-2649-484A-BD93-BA0D79481071}" dt="2024-10-21T02:40:33.687" v="42"/>
          <ac:picMkLst>
            <pc:docMk/>
            <pc:sldMk cId="0" sldId="262"/>
            <ac:picMk id="6" creationId="{8172F8AB-65F1-0551-5AD3-2973F4796536}"/>
          </ac:picMkLst>
        </pc:picChg>
      </pc:sldChg>
      <pc:sldChg chg="addSp modSp modTransition">
        <pc:chgData name="shaelyn.turner05@gmail.com" userId="dd51650a499c6304" providerId="LiveId" clId="{D2A75074-2649-484A-BD93-BA0D79481071}" dt="2024-10-21T02:41:14.675" v="43"/>
        <pc:sldMkLst>
          <pc:docMk/>
          <pc:sldMk cId="0" sldId="263"/>
        </pc:sldMkLst>
        <pc:picChg chg="add mod">
          <ac:chgData name="shaelyn.turner05@gmail.com" userId="dd51650a499c6304" providerId="LiveId" clId="{D2A75074-2649-484A-BD93-BA0D79481071}" dt="2024-10-21T02:41:14.675" v="43"/>
          <ac:picMkLst>
            <pc:docMk/>
            <pc:sldMk cId="0" sldId="263"/>
            <ac:picMk id="8" creationId="{9A391A2C-29AD-9A11-7527-A5E7167FA5D9}"/>
          </ac:picMkLst>
        </pc:picChg>
      </pc:sldChg>
      <pc:sldChg chg="addSp modSp modTransition">
        <pc:chgData name="shaelyn.turner05@gmail.com" userId="dd51650a499c6304" providerId="LiveId" clId="{D2A75074-2649-484A-BD93-BA0D79481071}" dt="2024-10-21T02:44:30.921" v="57"/>
        <pc:sldMkLst>
          <pc:docMk/>
          <pc:sldMk cId="0" sldId="264"/>
        </pc:sldMkLst>
        <pc:picChg chg="add mod">
          <ac:chgData name="shaelyn.turner05@gmail.com" userId="dd51650a499c6304" providerId="LiveId" clId="{D2A75074-2649-484A-BD93-BA0D79481071}" dt="2024-10-21T02:44:30.921" v="57"/>
          <ac:picMkLst>
            <pc:docMk/>
            <pc:sldMk cId="0" sldId="264"/>
            <ac:picMk id="6" creationId="{47CAC28D-B95F-9760-293C-2EB3DA0B8CB0}"/>
          </ac:picMkLst>
        </pc:picChg>
      </pc:sldChg>
      <pc:sldChg chg="addSp delSp modSp mod modTransition modAnim">
        <pc:chgData name="shaelyn.turner05@gmail.com" userId="dd51650a499c6304" providerId="LiveId" clId="{D2A75074-2649-484A-BD93-BA0D79481071}" dt="2024-10-21T03:04:18.276" v="80" actId="20577"/>
        <pc:sldMkLst>
          <pc:docMk/>
          <pc:sldMk cId="0" sldId="265"/>
        </pc:sldMkLst>
        <pc:spChg chg="mod">
          <ac:chgData name="shaelyn.turner05@gmail.com" userId="dd51650a499c6304" providerId="LiveId" clId="{D2A75074-2649-484A-BD93-BA0D79481071}" dt="2024-10-21T03:04:18.276" v="80" actId="20577"/>
          <ac:spMkLst>
            <pc:docMk/>
            <pc:sldMk cId="0" sldId="265"/>
            <ac:spMk id="210" creationId="{00000000-0000-0000-0000-000000000000}"/>
          </ac:spMkLst>
        </pc:spChg>
        <pc:picChg chg="add del mod">
          <ac:chgData name="shaelyn.turner05@gmail.com" userId="dd51650a499c6304" providerId="LiveId" clId="{D2A75074-2649-484A-BD93-BA0D79481071}" dt="2024-10-21T02:49:20.430" v="60"/>
          <ac:picMkLst>
            <pc:docMk/>
            <pc:sldMk cId="0" sldId="265"/>
            <ac:picMk id="4" creationId="{5F12CE1D-C619-4230-BE6E-9CE8D8E1B3F2}"/>
          </ac:picMkLst>
        </pc:picChg>
        <pc:picChg chg="add del mod ord">
          <ac:chgData name="shaelyn.turner05@gmail.com" userId="dd51650a499c6304" providerId="LiveId" clId="{D2A75074-2649-484A-BD93-BA0D79481071}" dt="2024-10-21T02:49:54.256" v="61"/>
          <ac:picMkLst>
            <pc:docMk/>
            <pc:sldMk cId="0" sldId="265"/>
            <ac:picMk id="7" creationId="{C4C338EA-7565-1066-C121-CE3CC2502D97}"/>
          </ac:picMkLst>
        </pc:picChg>
        <pc:picChg chg="add del mod">
          <ac:chgData name="shaelyn.turner05@gmail.com" userId="dd51650a499c6304" providerId="LiveId" clId="{D2A75074-2649-484A-BD93-BA0D79481071}" dt="2024-10-21T02:49:57.948" v="63"/>
          <ac:picMkLst>
            <pc:docMk/>
            <pc:sldMk cId="0" sldId="265"/>
            <ac:picMk id="8" creationId="{5F183AF4-4440-4E83-0530-EA31F9D16C7D}"/>
          </ac:picMkLst>
        </pc:picChg>
        <pc:picChg chg="add del mod ord">
          <ac:chgData name="shaelyn.turner05@gmail.com" userId="dd51650a499c6304" providerId="LiveId" clId="{D2A75074-2649-484A-BD93-BA0D79481071}" dt="2024-10-21T02:50:42.411" v="64"/>
          <ac:picMkLst>
            <pc:docMk/>
            <pc:sldMk cId="0" sldId="265"/>
            <ac:picMk id="11" creationId="{41297228-74D7-C965-BAF0-20749619B9EB}"/>
          </ac:picMkLst>
        </pc:picChg>
        <pc:picChg chg="add del mod">
          <ac:chgData name="shaelyn.turner05@gmail.com" userId="dd51650a499c6304" providerId="LiveId" clId="{D2A75074-2649-484A-BD93-BA0D79481071}" dt="2024-10-21T02:50:49.222" v="66"/>
          <ac:picMkLst>
            <pc:docMk/>
            <pc:sldMk cId="0" sldId="265"/>
            <ac:picMk id="12" creationId="{9B7322DA-9671-68BC-DDE3-189C05D07ADC}"/>
          </ac:picMkLst>
        </pc:picChg>
        <pc:picChg chg="add del mod ord">
          <ac:chgData name="shaelyn.turner05@gmail.com" userId="dd51650a499c6304" providerId="LiveId" clId="{D2A75074-2649-484A-BD93-BA0D79481071}" dt="2024-10-21T02:51:48.902" v="67"/>
          <ac:picMkLst>
            <pc:docMk/>
            <pc:sldMk cId="0" sldId="265"/>
            <ac:picMk id="15" creationId="{18F935CA-3418-2258-BB07-756CCCB1581B}"/>
          </ac:picMkLst>
        </pc:picChg>
        <pc:picChg chg="add mod">
          <ac:chgData name="shaelyn.turner05@gmail.com" userId="dd51650a499c6304" providerId="LiveId" clId="{D2A75074-2649-484A-BD93-BA0D79481071}" dt="2024-10-21T02:51:48.902" v="67"/>
          <ac:picMkLst>
            <pc:docMk/>
            <pc:sldMk cId="0" sldId="265"/>
            <ac:picMk id="16" creationId="{706EF76C-2AE6-9122-7477-1D9A0F551791}"/>
          </ac:picMkLst>
        </pc:picChg>
      </pc:sldChg>
      <pc:sldChg chg="addSp modSp modTransition">
        <pc:chgData name="shaelyn.turner05@gmail.com" userId="dd51650a499c6304" providerId="LiveId" clId="{D2A75074-2649-484A-BD93-BA0D79481071}" dt="2024-10-21T02:52:58.906" v="68"/>
        <pc:sldMkLst>
          <pc:docMk/>
          <pc:sldMk cId="0" sldId="266"/>
        </pc:sldMkLst>
        <pc:picChg chg="add mod">
          <ac:chgData name="shaelyn.turner05@gmail.com" userId="dd51650a499c6304" providerId="LiveId" clId="{D2A75074-2649-484A-BD93-BA0D79481071}" dt="2024-10-21T02:52:58.906" v="68"/>
          <ac:picMkLst>
            <pc:docMk/>
            <pc:sldMk cId="0" sldId="266"/>
            <ac:picMk id="10" creationId="{7C628187-DA0E-A29F-3C2B-8178CDF6B523}"/>
          </ac:picMkLst>
        </pc:picChg>
      </pc:sldChg>
      <pc:sldChg chg="addSp delSp modSp mod modTransition modAnim">
        <pc:chgData name="shaelyn.turner05@gmail.com" userId="dd51650a499c6304" providerId="LiveId" clId="{D2A75074-2649-484A-BD93-BA0D79481071}" dt="2024-10-21T02:55:29.063" v="72"/>
        <pc:sldMkLst>
          <pc:docMk/>
          <pc:sldMk cId="0" sldId="267"/>
        </pc:sldMkLst>
        <pc:picChg chg="add del mod">
          <ac:chgData name="shaelyn.turner05@gmail.com" userId="dd51650a499c6304" providerId="LiveId" clId="{D2A75074-2649-484A-BD93-BA0D79481071}" dt="2024-10-21T02:54:52.358" v="71"/>
          <ac:picMkLst>
            <pc:docMk/>
            <pc:sldMk cId="0" sldId="267"/>
            <ac:picMk id="8" creationId="{1094AD9E-62B2-2490-BD58-46AF597F0C81}"/>
          </ac:picMkLst>
        </pc:picChg>
        <pc:picChg chg="add del mod ord">
          <ac:chgData name="shaelyn.turner05@gmail.com" userId="dd51650a499c6304" providerId="LiveId" clId="{D2A75074-2649-484A-BD93-BA0D79481071}" dt="2024-10-21T02:55:29.063" v="72"/>
          <ac:picMkLst>
            <pc:docMk/>
            <pc:sldMk cId="0" sldId="267"/>
            <ac:picMk id="11" creationId="{56E79F86-DD01-4534-469A-5675FC5E9133}"/>
          </ac:picMkLst>
        </pc:picChg>
        <pc:picChg chg="add mod">
          <ac:chgData name="shaelyn.turner05@gmail.com" userId="dd51650a499c6304" providerId="LiveId" clId="{D2A75074-2649-484A-BD93-BA0D79481071}" dt="2024-10-21T02:55:29.063" v="72"/>
          <ac:picMkLst>
            <pc:docMk/>
            <pc:sldMk cId="0" sldId="267"/>
            <ac:picMk id="12" creationId="{A4A971CF-336B-1AF4-9CF8-83CF70B0CCAF}"/>
          </ac:picMkLst>
        </pc:picChg>
      </pc:sldChg>
      <pc:sldChg chg="addSp delSp modSp mod modTransition modAnim">
        <pc:chgData name="shaelyn.turner05@gmail.com" userId="dd51650a499c6304" providerId="LiveId" clId="{D2A75074-2649-484A-BD93-BA0D79481071}" dt="2024-10-21T02:56:27.631" v="76"/>
        <pc:sldMkLst>
          <pc:docMk/>
          <pc:sldMk cId="0" sldId="268"/>
        </pc:sldMkLst>
        <pc:picChg chg="add del mod">
          <ac:chgData name="shaelyn.turner05@gmail.com" userId="dd51650a499c6304" providerId="LiveId" clId="{D2A75074-2649-484A-BD93-BA0D79481071}" dt="2024-10-21T02:55:54.662" v="75"/>
          <ac:picMkLst>
            <pc:docMk/>
            <pc:sldMk cId="0" sldId="268"/>
            <ac:picMk id="5" creationId="{24BEB538-0170-F037-C750-4F2DDA5402A4}"/>
          </ac:picMkLst>
        </pc:picChg>
        <pc:picChg chg="add del mod ord">
          <ac:chgData name="shaelyn.turner05@gmail.com" userId="dd51650a499c6304" providerId="LiveId" clId="{D2A75074-2649-484A-BD93-BA0D79481071}" dt="2024-10-21T02:56:27.631" v="76"/>
          <ac:picMkLst>
            <pc:docMk/>
            <pc:sldMk cId="0" sldId="268"/>
            <ac:picMk id="8" creationId="{C507D2DE-C14F-56A4-5D24-9112A575350C}"/>
          </ac:picMkLst>
        </pc:picChg>
        <pc:picChg chg="add mod">
          <ac:chgData name="shaelyn.turner05@gmail.com" userId="dd51650a499c6304" providerId="LiveId" clId="{D2A75074-2649-484A-BD93-BA0D79481071}" dt="2024-10-21T02:56:27.631" v="76"/>
          <ac:picMkLst>
            <pc:docMk/>
            <pc:sldMk cId="0" sldId="268"/>
            <ac:picMk id="9" creationId="{25E85698-BD13-DAD1-9D66-7CF109285732}"/>
          </ac:picMkLst>
        </pc:picChg>
      </pc:sldChg>
      <pc:sldChg chg="modSp mod modTransition">
        <pc:chgData name="shaelyn.turner05@gmail.com" userId="dd51650a499c6304" providerId="LiveId" clId="{D2A75074-2649-484A-BD93-BA0D79481071}" dt="2024-10-21T03:05:36.811" v="94" actId="5793"/>
        <pc:sldMkLst>
          <pc:docMk/>
          <pc:sldMk cId="0" sldId="269"/>
        </pc:sldMkLst>
        <pc:spChg chg="mod">
          <ac:chgData name="shaelyn.turner05@gmail.com" userId="dd51650a499c6304" providerId="LiveId" clId="{D2A75074-2649-484A-BD93-BA0D79481071}" dt="2024-10-21T03:05:36.811" v="94" actId="5793"/>
          <ac:spMkLst>
            <pc:docMk/>
            <pc:sldMk cId="0" sldId="269"/>
            <ac:spMk id="238" creationId="{00000000-0000-0000-0000-000000000000}"/>
          </ac:spMkLst>
        </pc:spChg>
      </pc:sldChg>
      <pc:sldChg chg="addSp modSp modTransition">
        <pc:chgData name="shaelyn.turner05@gmail.com" userId="dd51650a499c6304" providerId="LiveId" clId="{D2A75074-2649-484A-BD93-BA0D79481071}" dt="2024-10-21T02:41:55.670" v="44"/>
        <pc:sldMkLst>
          <pc:docMk/>
          <pc:sldMk cId="173747079" sldId="270"/>
        </pc:sldMkLst>
        <pc:picChg chg="add mod">
          <ac:chgData name="shaelyn.turner05@gmail.com" userId="dd51650a499c6304" providerId="LiveId" clId="{D2A75074-2649-484A-BD93-BA0D79481071}" dt="2024-10-21T02:41:55.670" v="44"/>
          <ac:picMkLst>
            <pc:docMk/>
            <pc:sldMk cId="173747079" sldId="270"/>
            <ac:picMk id="14" creationId="{65BE62E8-6E46-2E04-EAB8-CDFCE5BC130F}"/>
          </ac:picMkLst>
        </pc:picChg>
      </pc:sldChg>
      <pc:sldChg chg="addSp delSp modSp mod modTransition modAnim">
        <pc:chgData name="shaelyn.turner05@gmail.com" userId="dd51650a499c6304" providerId="LiveId" clId="{D2A75074-2649-484A-BD93-BA0D79481071}" dt="2024-10-21T02:43:17.444" v="55"/>
        <pc:sldMkLst>
          <pc:docMk/>
          <pc:sldMk cId="724607781" sldId="271"/>
        </pc:sldMkLst>
        <pc:picChg chg="add del mod">
          <ac:chgData name="shaelyn.turner05@gmail.com" userId="dd51650a499c6304" providerId="LiveId" clId="{D2A75074-2649-484A-BD93-BA0D79481071}" dt="2024-10-21T02:42:55.862" v="51"/>
          <ac:picMkLst>
            <pc:docMk/>
            <pc:sldMk cId="724607781" sldId="271"/>
            <ac:picMk id="10" creationId="{0BA8FCDA-1269-BBD6-EF96-045BF9DE12B0}"/>
          </ac:picMkLst>
        </pc:picChg>
        <pc:picChg chg="add del mod ord">
          <ac:chgData name="shaelyn.turner05@gmail.com" userId="dd51650a499c6304" providerId="LiveId" clId="{D2A75074-2649-484A-BD93-BA0D79481071}" dt="2024-10-21T02:43:02.013" v="52"/>
          <ac:picMkLst>
            <pc:docMk/>
            <pc:sldMk cId="724607781" sldId="271"/>
            <ac:picMk id="13" creationId="{EC3912A7-4C64-1BFA-81E2-142FCC208E48}"/>
          </ac:picMkLst>
        </pc:picChg>
        <pc:picChg chg="add del mod">
          <ac:chgData name="shaelyn.turner05@gmail.com" userId="dd51650a499c6304" providerId="LiveId" clId="{D2A75074-2649-484A-BD93-BA0D79481071}" dt="2024-10-21T02:43:03.897" v="54"/>
          <ac:picMkLst>
            <pc:docMk/>
            <pc:sldMk cId="724607781" sldId="271"/>
            <ac:picMk id="14" creationId="{ED473795-1BEA-FDC6-B7AC-FEEFF07D7B93}"/>
          </ac:picMkLst>
        </pc:picChg>
        <pc:picChg chg="add del mod ord">
          <ac:chgData name="shaelyn.turner05@gmail.com" userId="dd51650a499c6304" providerId="LiveId" clId="{D2A75074-2649-484A-BD93-BA0D79481071}" dt="2024-10-21T02:43:17.444" v="55"/>
          <ac:picMkLst>
            <pc:docMk/>
            <pc:sldMk cId="724607781" sldId="271"/>
            <ac:picMk id="17" creationId="{0DE50742-4932-EB25-43EA-53C55AF91EC5}"/>
          </ac:picMkLst>
        </pc:picChg>
        <pc:picChg chg="add mod">
          <ac:chgData name="shaelyn.turner05@gmail.com" userId="dd51650a499c6304" providerId="LiveId" clId="{D2A75074-2649-484A-BD93-BA0D79481071}" dt="2024-10-21T02:43:17.444" v="55"/>
          <ac:picMkLst>
            <pc:docMk/>
            <pc:sldMk cId="724607781" sldId="271"/>
            <ac:picMk id="18" creationId="{569EF7F1-EDA8-66F0-155D-D5C86CD97C0B}"/>
          </ac:picMkLst>
        </pc:picChg>
      </pc:sldChg>
      <pc:sldChg chg="addSp delSp modSp mod modTransition modAnim">
        <pc:chgData name="shaelyn.turner05@gmail.com" userId="dd51650a499c6304" providerId="LiveId" clId="{D2A75074-2649-484A-BD93-BA0D79481071}" dt="2024-10-21T02:42:27.652" v="48"/>
        <pc:sldMkLst>
          <pc:docMk/>
          <pc:sldMk cId="1143083682" sldId="272"/>
        </pc:sldMkLst>
        <pc:picChg chg="add del mod">
          <ac:chgData name="shaelyn.turner05@gmail.com" userId="dd51650a499c6304" providerId="LiveId" clId="{D2A75074-2649-484A-BD93-BA0D79481071}" dt="2024-10-21T02:42:11.233" v="47"/>
          <ac:picMkLst>
            <pc:docMk/>
            <pc:sldMk cId="1143083682" sldId="272"/>
            <ac:picMk id="8" creationId="{B786754D-14B1-2C8F-B45E-EE8B0C495AA5}"/>
          </ac:picMkLst>
        </pc:picChg>
        <pc:picChg chg="add del mod ord">
          <ac:chgData name="shaelyn.turner05@gmail.com" userId="dd51650a499c6304" providerId="LiveId" clId="{D2A75074-2649-484A-BD93-BA0D79481071}" dt="2024-10-21T02:42:27.652" v="48"/>
          <ac:picMkLst>
            <pc:docMk/>
            <pc:sldMk cId="1143083682" sldId="272"/>
            <ac:picMk id="11" creationId="{D217C4DC-AC3E-CE09-5EDB-783B4539438B}"/>
          </ac:picMkLst>
        </pc:picChg>
        <pc:picChg chg="add mod">
          <ac:chgData name="shaelyn.turner05@gmail.com" userId="dd51650a499c6304" providerId="LiveId" clId="{D2A75074-2649-484A-BD93-BA0D79481071}" dt="2024-10-21T02:42:27.652" v="48"/>
          <ac:picMkLst>
            <pc:docMk/>
            <pc:sldMk cId="1143083682" sldId="272"/>
            <ac:picMk id="12" creationId="{E0229FEB-F0B0-EC93-C095-29E5872335ED}"/>
          </ac:picMkLst>
        </pc:picChg>
      </pc:sldChg>
      <pc:sldChg chg="addSp modSp modTransition">
        <pc:chgData name="shaelyn.turner05@gmail.com" userId="dd51650a499c6304" providerId="LiveId" clId="{D2A75074-2649-484A-BD93-BA0D79481071}" dt="2024-10-21T02:43:43.974" v="56"/>
        <pc:sldMkLst>
          <pc:docMk/>
          <pc:sldMk cId="3446510675" sldId="273"/>
        </pc:sldMkLst>
        <pc:picChg chg="add mod">
          <ac:chgData name="shaelyn.turner05@gmail.com" userId="dd51650a499c6304" providerId="LiveId" clId="{D2A75074-2649-484A-BD93-BA0D79481071}" dt="2024-10-21T02:43:43.974" v="56"/>
          <ac:picMkLst>
            <pc:docMk/>
            <pc:sldMk cId="3446510675" sldId="273"/>
            <ac:picMk id="8" creationId="{50437765-B0AB-2B72-8C9C-210C0E283D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oboloo.com/capa-in-quality-management-corrective-and-preventive-actions-explaine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err="1"/>
              <a:t>Shaelyn</a:t>
            </a:r>
            <a:r>
              <a:rPr lang="en-US" sz="1850" i="1" dirty="0"/>
              <a:t> Turner</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CS 405 Secure Coding </a:t>
            </a:r>
          </a:p>
          <a:p>
            <a:pPr marL="0" lvl="0" indent="0" algn="l" rtl="0">
              <a:lnSpc>
                <a:spcPct val="70000"/>
              </a:lnSpc>
              <a:spcBef>
                <a:spcPts val="1000"/>
              </a:spcBef>
              <a:spcAft>
                <a:spcPts val="0"/>
              </a:spcAft>
              <a:buSzPts val="1850"/>
              <a:buNone/>
            </a:pPr>
            <a:r>
              <a:rPr lang="en-US" i="1" dirty="0"/>
              <a:t>Project Two</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E57B5D6F-34D7-B858-16AA-4B686E860D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08"/>
    </mc:Choice>
    <mc:Fallback>
      <p:transition spd="slow" advTm="5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C876-5835-AD7F-8DCE-BDE3C70B8E0E}"/>
              </a:ext>
            </a:extLst>
          </p:cNvPr>
          <p:cNvSpPr>
            <a:spLocks noGrp="1"/>
          </p:cNvSpPr>
          <p:nvPr>
            <p:ph type="title"/>
          </p:nvPr>
        </p:nvSpPr>
        <p:spPr/>
        <p:txBody>
          <a:bodyPr/>
          <a:lstStyle/>
          <a:p>
            <a:r>
              <a:rPr lang="en-US" dirty="0"/>
              <a:t>Unit Testing</a:t>
            </a:r>
          </a:p>
        </p:txBody>
      </p:sp>
      <p:pic>
        <p:nvPicPr>
          <p:cNvPr id="5" name="Picture 4" descr="A screenshot of a computer code&#10;&#10;Description automatically generated">
            <a:extLst>
              <a:ext uri="{FF2B5EF4-FFF2-40B4-BE49-F238E27FC236}">
                <a16:creationId xmlns:a16="http://schemas.microsoft.com/office/drawing/2014/main" id="{1E1917A8-ED8D-B2C8-8BFF-F88A44728140}"/>
              </a:ext>
            </a:extLst>
          </p:cNvPr>
          <p:cNvPicPr>
            <a:picLocks noChangeAspect="1"/>
          </p:cNvPicPr>
          <p:nvPr/>
        </p:nvPicPr>
        <p:blipFill>
          <a:blip r:embed="rId4"/>
          <a:stretch>
            <a:fillRect/>
          </a:stretch>
        </p:blipFill>
        <p:spPr>
          <a:xfrm>
            <a:off x="514023" y="2057401"/>
            <a:ext cx="5934903" cy="3715268"/>
          </a:xfrm>
          <a:prstGeom prst="rect">
            <a:avLst/>
          </a:prstGeom>
        </p:spPr>
      </p:pic>
      <p:pic>
        <p:nvPicPr>
          <p:cNvPr id="12" name="Audio 11">
            <a:hlinkClick r:id="" action="ppaction://media"/>
            <a:extLst>
              <a:ext uri="{FF2B5EF4-FFF2-40B4-BE49-F238E27FC236}">
                <a16:creationId xmlns:a16="http://schemas.microsoft.com/office/drawing/2014/main" id="{E0229FEB-F0B0-EC93-C095-29E5872335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3083682"/>
      </p:ext>
    </p:extLst>
  </p:cSld>
  <p:clrMapOvr>
    <a:masterClrMapping/>
  </p:clrMapOvr>
  <mc:AlternateContent xmlns:mc="http://schemas.openxmlformats.org/markup-compatibility/2006">
    <mc:Choice xmlns:p14="http://schemas.microsoft.com/office/powerpoint/2010/main" Requires="p14">
      <p:transition spd="slow" p14:dur="2000" advTm="13079"/>
    </mc:Choice>
    <mc:Fallback>
      <p:transition spd="slow" advTm="1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1FE1-6A56-AF7F-CA3A-FB0239471EA9}"/>
              </a:ext>
            </a:extLst>
          </p:cNvPr>
          <p:cNvSpPr>
            <a:spLocks noGrp="1"/>
          </p:cNvSpPr>
          <p:nvPr>
            <p:ph type="title"/>
          </p:nvPr>
        </p:nvSpPr>
        <p:spPr/>
        <p:txBody>
          <a:bodyPr/>
          <a:lstStyle/>
          <a:p>
            <a:r>
              <a:rPr lang="en-US" dirty="0"/>
              <a:t>Unit Testing</a:t>
            </a:r>
          </a:p>
        </p:txBody>
      </p:sp>
      <p:pic>
        <p:nvPicPr>
          <p:cNvPr id="7" name="Picture 6" descr="A screenshot of a computer code&#10;&#10;Description automatically generated">
            <a:extLst>
              <a:ext uri="{FF2B5EF4-FFF2-40B4-BE49-F238E27FC236}">
                <a16:creationId xmlns:a16="http://schemas.microsoft.com/office/drawing/2014/main" id="{31F651D5-BC2E-B014-5B30-E342600C97E0}"/>
              </a:ext>
            </a:extLst>
          </p:cNvPr>
          <p:cNvPicPr>
            <a:picLocks noChangeAspect="1"/>
          </p:cNvPicPr>
          <p:nvPr/>
        </p:nvPicPr>
        <p:blipFill>
          <a:blip r:embed="rId4"/>
          <a:stretch>
            <a:fillRect/>
          </a:stretch>
        </p:blipFill>
        <p:spPr>
          <a:xfrm>
            <a:off x="685800" y="2057401"/>
            <a:ext cx="6001588" cy="3448531"/>
          </a:xfrm>
          <a:prstGeom prst="rect">
            <a:avLst/>
          </a:prstGeom>
        </p:spPr>
      </p:pic>
      <p:pic>
        <p:nvPicPr>
          <p:cNvPr id="18" name="Audio 17">
            <a:hlinkClick r:id="" action="ppaction://media"/>
            <a:extLst>
              <a:ext uri="{FF2B5EF4-FFF2-40B4-BE49-F238E27FC236}">
                <a16:creationId xmlns:a16="http://schemas.microsoft.com/office/drawing/2014/main" id="{569EF7F1-EDA8-66F0-155D-D5C86CD97C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4607781"/>
      </p:ext>
    </p:extLst>
  </p:cSld>
  <p:clrMapOvr>
    <a:masterClrMapping/>
  </p:clrMapOvr>
  <mc:AlternateContent xmlns:mc="http://schemas.openxmlformats.org/markup-compatibility/2006">
    <mc:Choice xmlns:p14="http://schemas.microsoft.com/office/powerpoint/2010/main" Requires="p14">
      <p:transition spd="slow" p14:dur="2000" advTm="10310"/>
    </mc:Choice>
    <mc:Fallback>
      <p:transition spd="slow" advTm="1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E70E-E4D9-87C0-53AB-680B4CE427D1}"/>
              </a:ext>
            </a:extLst>
          </p:cNvPr>
          <p:cNvSpPr>
            <a:spLocks noGrp="1"/>
          </p:cNvSpPr>
          <p:nvPr>
            <p:ph type="title"/>
          </p:nvPr>
        </p:nvSpPr>
        <p:spPr/>
        <p:txBody>
          <a:bodyPr/>
          <a:lstStyle/>
          <a:p>
            <a:r>
              <a:rPr lang="en-US" dirty="0"/>
              <a:t>Unit Testing</a:t>
            </a:r>
          </a:p>
        </p:txBody>
      </p:sp>
      <p:pic>
        <p:nvPicPr>
          <p:cNvPr id="5" name="Picture 4" descr="A computer screen shot of a program&#10;&#10;Description automatically generated">
            <a:extLst>
              <a:ext uri="{FF2B5EF4-FFF2-40B4-BE49-F238E27FC236}">
                <a16:creationId xmlns:a16="http://schemas.microsoft.com/office/drawing/2014/main" id="{5FB8E175-1BBD-4363-61F1-B872E20CB485}"/>
              </a:ext>
            </a:extLst>
          </p:cNvPr>
          <p:cNvPicPr>
            <a:picLocks noChangeAspect="1"/>
          </p:cNvPicPr>
          <p:nvPr/>
        </p:nvPicPr>
        <p:blipFill>
          <a:blip r:embed="rId4"/>
          <a:stretch>
            <a:fillRect/>
          </a:stretch>
        </p:blipFill>
        <p:spPr>
          <a:xfrm>
            <a:off x="685800" y="2057401"/>
            <a:ext cx="8785509" cy="3824630"/>
          </a:xfrm>
          <a:prstGeom prst="rect">
            <a:avLst/>
          </a:prstGeom>
        </p:spPr>
      </p:pic>
      <p:pic>
        <p:nvPicPr>
          <p:cNvPr id="8" name="Audio 7">
            <a:hlinkClick r:id="" action="ppaction://media"/>
            <a:extLst>
              <a:ext uri="{FF2B5EF4-FFF2-40B4-BE49-F238E27FC236}">
                <a16:creationId xmlns:a16="http://schemas.microsoft.com/office/drawing/2014/main" id="{50437765-B0AB-2B72-8C9C-210C0E283D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6510675"/>
      </p:ext>
    </p:extLst>
  </p:cSld>
  <p:clrMapOvr>
    <a:masterClrMapping/>
  </p:clrMapOvr>
  <mc:AlternateContent xmlns:mc="http://schemas.openxmlformats.org/markup-compatibility/2006">
    <mc:Choice xmlns:p14="http://schemas.microsoft.com/office/powerpoint/2010/main" Requires="p14">
      <p:transition spd="slow" p14:dur="2000" advTm="11991"/>
    </mc:Choice>
    <mc:Fallback>
      <p:transition spd="slow" advTm="1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7CAC28D-B95F-9760-293C-2EB3DA0B8CB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66"/>
    </mc:Choice>
    <mc:Fallback>
      <p:transition spd="slow" advTm="21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b="1" dirty="0" err="1"/>
              <a:t>Snyk</a:t>
            </a:r>
            <a:r>
              <a:rPr lang="en-US" b="1" dirty="0"/>
              <a:t>: </a:t>
            </a:r>
            <a:r>
              <a:rPr lang="en-US" dirty="0"/>
              <a:t>Compatible with multiple different IDE’s and can offer real-time vulnerability assessments during the building phase. </a:t>
            </a:r>
          </a:p>
          <a:p>
            <a:pPr marL="685800" lvl="1" indent="-228600" algn="l" rtl="0">
              <a:lnSpc>
                <a:spcPct val="90000"/>
              </a:lnSpc>
              <a:spcBef>
                <a:spcPts val="500"/>
              </a:spcBef>
              <a:spcAft>
                <a:spcPts val="0"/>
              </a:spcAft>
              <a:buClr>
                <a:schemeClr val="lt1"/>
              </a:buClr>
              <a:buSzPts val="2000"/>
              <a:buChar char="•"/>
            </a:pPr>
            <a:r>
              <a:rPr lang="en-US" b="1" dirty="0"/>
              <a:t>Static Application Security Testing (SAST): </a:t>
            </a:r>
            <a:r>
              <a:rPr lang="en-US" dirty="0"/>
              <a:t>SAST is used during the verification phase and will scan the code to help to identify vulnerabilities. It will also provide instant results to developers. </a:t>
            </a:r>
          </a:p>
          <a:p>
            <a:pPr marL="685800" lvl="1" indent="-228600" algn="l" rtl="0">
              <a:lnSpc>
                <a:spcPct val="90000"/>
              </a:lnSpc>
              <a:spcBef>
                <a:spcPts val="500"/>
              </a:spcBef>
              <a:spcAft>
                <a:spcPts val="0"/>
              </a:spcAft>
              <a:buClr>
                <a:schemeClr val="lt1"/>
              </a:buClr>
              <a:buSzPts val="2000"/>
              <a:buChar char="•"/>
            </a:pPr>
            <a:r>
              <a:rPr lang="en-US" b="1" dirty="0"/>
              <a:t>Runtime Application Self-Protection (RASP)/ Aikido</a:t>
            </a:r>
            <a:r>
              <a:rPr lang="en-US" dirty="0"/>
              <a:t>: RASP is used during the monitor and detect phase. RASP security can keep the application protected as it monitors the application as it runs.. RASP tools can help protect the application and give developers insight into attacks. </a:t>
            </a:r>
          </a:p>
          <a:p>
            <a:pPr marL="685800" lvl="1" indent="-228600" algn="l" rtl="0">
              <a:lnSpc>
                <a:spcPct val="90000"/>
              </a:lnSpc>
              <a:spcBef>
                <a:spcPts val="500"/>
              </a:spcBef>
              <a:spcAft>
                <a:spcPts val="0"/>
              </a:spcAft>
              <a:buClr>
                <a:schemeClr val="lt1"/>
              </a:buClr>
              <a:buSzPts val="2000"/>
              <a:buChar char="•"/>
            </a:pPr>
            <a:r>
              <a:rPr lang="en-US" b="1" dirty="0"/>
              <a:t>RASP</a:t>
            </a:r>
            <a:r>
              <a:rPr lang="en-US" dirty="0"/>
              <a:t> : Also used during the respond phase as it will help the developers understand the attacks and prevent others from happening. Utilizing automation can greatly improve the applications security.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706EF76C-2AE6-9122-7477-1D9A0F55179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97"/>
    </mc:Choice>
    <mc:Fallback>
      <p:transition spd="slow" advTm="56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342900" algn="ctr">
              <a:spcBef>
                <a:spcPts val="0"/>
              </a:spcBef>
              <a:buSzPts val="2000"/>
            </a:pPr>
            <a:endParaRPr lang="en-US" sz="2000" dirty="0"/>
          </a:p>
          <a:p>
            <a:pPr marL="342900" algn="ctr">
              <a:spcBef>
                <a:spcPts val="0"/>
              </a:spcBef>
              <a:buSzPts val="2000"/>
            </a:pPr>
            <a:r>
              <a:rPr lang="en-US" sz="2000" dirty="0"/>
              <a:t>Acting Now</a:t>
            </a:r>
          </a:p>
        </p:txBody>
      </p:sp>
      <p:sp>
        <p:nvSpPr>
          <p:cNvPr id="3" name="Text Placeholder 2">
            <a:extLst>
              <a:ext uri="{FF2B5EF4-FFF2-40B4-BE49-F238E27FC236}">
                <a16:creationId xmlns:a16="http://schemas.microsoft.com/office/drawing/2014/main" id="{A3FFB095-38F7-EC8E-747E-1BB1B1ADCFA0}"/>
              </a:ext>
            </a:extLst>
          </p:cNvPr>
          <p:cNvSpPr>
            <a:spLocks noGrp="1"/>
          </p:cNvSpPr>
          <p:nvPr>
            <p:ph type="body" idx="2"/>
          </p:nvPr>
        </p:nvSpPr>
        <p:spPr/>
        <p:txBody>
          <a:bodyPr/>
          <a:lstStyle/>
          <a:p>
            <a:pPr algn="ctr"/>
            <a:r>
              <a:rPr lang="en-US" b="1" dirty="0"/>
              <a:t>Risks</a:t>
            </a:r>
          </a:p>
          <a:p>
            <a:pPr marL="514350" indent="-285750">
              <a:buFont typeface="Arial" panose="020B0604020202020204" pitchFamily="34" charset="0"/>
              <a:buChar char="•"/>
            </a:pPr>
            <a:r>
              <a:rPr lang="en-US" dirty="0"/>
              <a:t>Don’t have all the information</a:t>
            </a:r>
          </a:p>
          <a:p>
            <a:pPr marL="514350" indent="-285750">
              <a:buFont typeface="Arial" panose="020B0604020202020204" pitchFamily="34" charset="0"/>
              <a:buChar char="•"/>
            </a:pPr>
            <a:r>
              <a:rPr lang="en-US" dirty="0"/>
              <a:t>Financial costs</a:t>
            </a:r>
          </a:p>
          <a:p>
            <a:pPr marL="514350" indent="-285750">
              <a:buFont typeface="Arial" panose="020B0604020202020204" pitchFamily="34" charset="0"/>
              <a:buChar char="•"/>
            </a:pPr>
            <a:r>
              <a:rPr lang="en-US" dirty="0"/>
              <a:t>Quality issues due to like of time</a:t>
            </a:r>
          </a:p>
          <a:p>
            <a:pPr marL="228600" indent="0" algn="ctr"/>
            <a:r>
              <a:rPr lang="en-US" b="1" dirty="0"/>
              <a:t>Benefits</a:t>
            </a:r>
          </a:p>
          <a:p>
            <a:pPr marL="514350" indent="-285750">
              <a:buFont typeface="Arial" panose="020B0604020202020204" pitchFamily="34" charset="0"/>
              <a:buChar char="•"/>
            </a:pPr>
            <a:r>
              <a:rPr lang="en-US" dirty="0"/>
              <a:t>Quick solutions</a:t>
            </a:r>
          </a:p>
          <a:p>
            <a:pPr marL="514350" indent="-285750">
              <a:buFont typeface="Arial" panose="020B0604020202020204" pitchFamily="34" charset="0"/>
              <a:buChar char="•"/>
            </a:pPr>
            <a:r>
              <a:rPr lang="en-US" dirty="0"/>
              <a:t>Limit the amount of damage </a:t>
            </a:r>
          </a:p>
          <a:p>
            <a:pPr marL="5143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4A487B59-A819-6A2C-9A2F-CF32C9067D97}"/>
              </a:ext>
            </a:extLst>
          </p:cNvPr>
          <p:cNvSpPr>
            <a:spLocks noGrp="1"/>
          </p:cNvSpPr>
          <p:nvPr>
            <p:ph type="body" idx="3"/>
          </p:nvPr>
        </p:nvSpPr>
        <p:spPr/>
        <p:txBody>
          <a:bodyPr/>
          <a:lstStyle/>
          <a:p>
            <a:pPr algn="ctr"/>
            <a:r>
              <a:rPr lang="en-US" dirty="0"/>
              <a:t>Waiting</a:t>
            </a:r>
          </a:p>
        </p:txBody>
      </p:sp>
      <p:sp>
        <p:nvSpPr>
          <p:cNvPr id="5" name="Text Placeholder 4">
            <a:extLst>
              <a:ext uri="{FF2B5EF4-FFF2-40B4-BE49-F238E27FC236}">
                <a16:creationId xmlns:a16="http://schemas.microsoft.com/office/drawing/2014/main" id="{9966C42B-12C3-C95C-330E-4EAF9FFEBBD6}"/>
              </a:ext>
            </a:extLst>
          </p:cNvPr>
          <p:cNvSpPr>
            <a:spLocks noGrp="1"/>
          </p:cNvSpPr>
          <p:nvPr>
            <p:ph type="body" idx="4"/>
          </p:nvPr>
        </p:nvSpPr>
        <p:spPr/>
        <p:txBody>
          <a:bodyPr/>
          <a:lstStyle/>
          <a:p>
            <a:pPr algn="ctr"/>
            <a:r>
              <a:rPr lang="en-US" b="1" dirty="0">
                <a:solidFill>
                  <a:schemeClr val="bg1"/>
                </a:solidFill>
              </a:rPr>
              <a:t>Risks</a:t>
            </a:r>
          </a:p>
          <a:p>
            <a:pPr marL="514350" indent="-285750">
              <a:buFont typeface="Arial" panose="020B0604020202020204" pitchFamily="34" charset="0"/>
              <a:buChar char="•"/>
            </a:pPr>
            <a:r>
              <a:rPr lang="en-US" dirty="0">
                <a:solidFill>
                  <a:schemeClr val="bg1"/>
                </a:solidFill>
              </a:rPr>
              <a:t>Gives time for attacks to occur</a:t>
            </a:r>
          </a:p>
          <a:p>
            <a:pPr marL="514350" indent="-285750">
              <a:buFont typeface="Arial" panose="020B0604020202020204" pitchFamily="34" charset="0"/>
              <a:buChar char="•"/>
            </a:pPr>
            <a:r>
              <a:rPr lang="en-US" dirty="0">
                <a:solidFill>
                  <a:schemeClr val="bg1"/>
                </a:solidFill>
              </a:rPr>
              <a:t>Issues can continue to escalate </a:t>
            </a:r>
          </a:p>
          <a:p>
            <a:pPr marL="514350" indent="-285750">
              <a:buFont typeface="Arial" panose="020B0604020202020204" pitchFamily="34" charset="0"/>
              <a:buChar char="•"/>
            </a:pPr>
            <a:r>
              <a:rPr lang="en-US" dirty="0">
                <a:solidFill>
                  <a:schemeClr val="bg1"/>
                </a:solidFill>
              </a:rPr>
              <a:t>Financial costs</a:t>
            </a:r>
          </a:p>
          <a:p>
            <a:pPr marL="514350" indent="-285750">
              <a:buFont typeface="Arial" panose="020B0604020202020204" pitchFamily="34" charset="0"/>
              <a:buChar char="•"/>
            </a:pPr>
            <a:r>
              <a:rPr lang="en-US" dirty="0">
                <a:solidFill>
                  <a:schemeClr val="bg1"/>
                </a:solidFill>
              </a:rPr>
              <a:t>Distrust with users &amp; stakeholders</a:t>
            </a:r>
          </a:p>
          <a:p>
            <a:pPr marL="228600" indent="0" algn="ctr"/>
            <a:r>
              <a:rPr lang="en-US" b="1" dirty="0">
                <a:solidFill>
                  <a:schemeClr val="bg1"/>
                </a:solidFill>
              </a:rPr>
              <a:t>Benefits</a:t>
            </a:r>
          </a:p>
          <a:p>
            <a:pPr marL="514350" indent="-285750">
              <a:buFont typeface="Arial" panose="020B0604020202020204" pitchFamily="34" charset="0"/>
              <a:buChar char="•"/>
            </a:pPr>
            <a:r>
              <a:rPr lang="en-US" dirty="0">
                <a:solidFill>
                  <a:schemeClr val="bg1"/>
                </a:solidFill>
              </a:rPr>
              <a:t>Time to gain information</a:t>
            </a:r>
          </a:p>
          <a:p>
            <a:pPr marL="514350" indent="-285750">
              <a:buFont typeface="Arial" panose="020B0604020202020204" pitchFamily="34" charset="0"/>
              <a:buChar char="•"/>
            </a:pPr>
            <a:r>
              <a:rPr lang="en-US" dirty="0">
                <a:solidFill>
                  <a:schemeClr val="bg1"/>
                </a:solidFill>
              </a:rPr>
              <a:t>More prepared</a:t>
            </a:r>
          </a:p>
          <a:p>
            <a:pPr marL="514350" indent="-285750">
              <a:buFont typeface="Arial" panose="020B0604020202020204" pitchFamily="34" charset="0"/>
              <a:buChar char="•"/>
            </a:pPr>
            <a:endParaRPr lang="en-US" dirty="0">
              <a:solidFill>
                <a:schemeClr val="bg1"/>
              </a:solidFill>
            </a:endParaRPr>
          </a:p>
        </p:txBody>
      </p:sp>
      <p:sp>
        <p:nvSpPr>
          <p:cNvPr id="6" name="Text Placeholder 5">
            <a:extLst>
              <a:ext uri="{FF2B5EF4-FFF2-40B4-BE49-F238E27FC236}">
                <a16:creationId xmlns:a16="http://schemas.microsoft.com/office/drawing/2014/main" id="{20E5D480-00E6-403B-21ED-DEE1FDF242A0}"/>
              </a:ext>
            </a:extLst>
          </p:cNvPr>
          <p:cNvSpPr>
            <a:spLocks noGrp="1"/>
          </p:cNvSpPr>
          <p:nvPr>
            <p:ph type="body" idx="5"/>
          </p:nvPr>
        </p:nvSpPr>
        <p:spPr/>
        <p:txBody>
          <a:bodyPr/>
          <a:lstStyle/>
          <a:p>
            <a:pPr algn="ctr"/>
            <a:r>
              <a:rPr lang="en-US" dirty="0"/>
              <a:t>Strategies/ Steps</a:t>
            </a:r>
          </a:p>
        </p:txBody>
      </p:sp>
      <p:sp>
        <p:nvSpPr>
          <p:cNvPr id="7" name="Text Placeholder 6">
            <a:extLst>
              <a:ext uri="{FF2B5EF4-FFF2-40B4-BE49-F238E27FC236}">
                <a16:creationId xmlns:a16="http://schemas.microsoft.com/office/drawing/2014/main" id="{4AFF3135-B1F2-8378-FA58-9FAEA9C455EF}"/>
              </a:ext>
            </a:extLst>
          </p:cNvPr>
          <p:cNvSpPr>
            <a:spLocks noGrp="1"/>
          </p:cNvSpPr>
          <p:nvPr>
            <p:ph type="body" idx="6"/>
          </p:nvPr>
        </p:nvSpPr>
        <p:spPr/>
        <p:txBody>
          <a:bodyPr>
            <a:normAutofit/>
          </a:bodyPr>
          <a:lstStyle/>
          <a:p>
            <a:pPr marL="514350" indent="-285750">
              <a:buFont typeface="Arial" panose="020B0604020202020204" pitchFamily="34" charset="0"/>
              <a:buChar char="•"/>
            </a:pPr>
            <a:r>
              <a:rPr lang="en-US" dirty="0"/>
              <a:t>Gather as much information as possible before beginning</a:t>
            </a:r>
          </a:p>
          <a:p>
            <a:pPr marL="514350" indent="-285750">
              <a:buFont typeface="Arial" panose="020B0604020202020204" pitchFamily="34" charset="0"/>
              <a:buChar char="•"/>
            </a:pPr>
            <a:r>
              <a:rPr lang="en-US" dirty="0"/>
              <a:t>Develop risks assessments and mitigation strategies</a:t>
            </a:r>
          </a:p>
          <a:p>
            <a:pPr marL="514350" indent="-285750">
              <a:buFont typeface="Arial" panose="020B0604020202020204" pitchFamily="34" charset="0"/>
              <a:buChar char="•"/>
            </a:pPr>
            <a:r>
              <a:rPr lang="en-US" dirty="0"/>
              <a:t>Continued monitoring of the system</a:t>
            </a:r>
          </a:p>
          <a:p>
            <a:pPr marL="514350" indent="-285750">
              <a:buFont typeface="Arial" panose="020B0604020202020204" pitchFamily="34" charset="0"/>
              <a:buChar char="•"/>
            </a:pPr>
            <a:r>
              <a:rPr lang="en-US" dirty="0"/>
              <a:t>Decide if there is time to wait or if the problem needs to be dealt with quickly</a:t>
            </a:r>
          </a:p>
          <a:p>
            <a:pPr marL="514350" indent="-285750">
              <a:buFont typeface="Arial" panose="020B0604020202020204" pitchFamily="34" charset="0"/>
              <a:buChar char="•"/>
            </a:pPr>
            <a:r>
              <a:rPr lang="en-US" dirty="0"/>
              <a:t>Create a plan with specific steps/ responsibilities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a:p>
            <a:endParaRPr lang="en-US" sz="1400" dirty="0"/>
          </a:p>
          <a:p>
            <a:endParaRPr lang="en-US" dirty="0"/>
          </a:p>
          <a:p>
            <a:endParaRPr lang="en-US" sz="1400" dirty="0"/>
          </a:p>
          <a:p>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7C628187-DA0E-A29F-3C2B-8178CDF6B5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15"/>
    </mc:Choice>
    <mc:Fallback>
      <p:transition spd="slow" advTm="25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endParaRPr lang="en-US" sz="2000" dirty="0"/>
          </a:p>
          <a:p>
            <a:pPr marL="914400" lvl="2" indent="0">
              <a:spcBef>
                <a:spcPts val="0"/>
              </a:spcBef>
            </a:pPr>
            <a:r>
              <a:rPr lang="en-US" sz="3200" b="0" dirty="0"/>
              <a:t>Standards</a:t>
            </a:r>
          </a:p>
          <a:p>
            <a:pPr marL="914400" lvl="2" indent="0" algn="l" rtl="0">
              <a:lnSpc>
                <a:spcPct val="90000"/>
              </a:lnSpc>
              <a:spcBef>
                <a:spcPts val="0"/>
              </a:spcBef>
              <a:spcAft>
                <a:spcPts val="0"/>
              </a:spcAft>
              <a:buClr>
                <a:schemeClr val="lt1"/>
              </a:buClr>
              <a:buSzPts val="1800"/>
            </a:pPr>
            <a:endParaRPr sz="2000" dirty="0"/>
          </a:p>
        </p:txBody>
      </p:sp>
      <p:sp>
        <p:nvSpPr>
          <p:cNvPr id="3" name="Text Placeholder 2">
            <a:extLst>
              <a:ext uri="{FF2B5EF4-FFF2-40B4-BE49-F238E27FC236}">
                <a16:creationId xmlns:a16="http://schemas.microsoft.com/office/drawing/2014/main" id="{3A9F8CF7-2979-5F76-D88B-7080152FBE16}"/>
              </a:ext>
            </a:extLst>
          </p:cNvPr>
          <p:cNvSpPr>
            <a:spLocks noGrp="1"/>
          </p:cNvSpPr>
          <p:nvPr>
            <p:ph type="body" idx="2"/>
          </p:nvPr>
        </p:nvSpPr>
        <p:spPr/>
        <p:txBody>
          <a:bodyPr>
            <a:normAutofit/>
          </a:bodyPr>
          <a:lstStyle/>
          <a:p>
            <a:pPr marL="1143000" lvl="2" indent="-228600" algn="l" rtl="0">
              <a:lnSpc>
                <a:spcPct val="90000"/>
              </a:lnSpc>
              <a:spcBef>
                <a:spcPts val="0"/>
              </a:spcBef>
              <a:spcAft>
                <a:spcPts val="0"/>
              </a:spcAft>
              <a:buClr>
                <a:schemeClr val="lt1"/>
              </a:buClr>
              <a:buSzPts val="1800"/>
              <a:buChar char="•"/>
            </a:pPr>
            <a:r>
              <a:rPr lang="en-US" sz="2400" dirty="0"/>
              <a:t>Regular audits and monitoring</a:t>
            </a:r>
          </a:p>
          <a:p>
            <a:pPr marL="1143000" lvl="2" indent="-228600" algn="l" rtl="0">
              <a:lnSpc>
                <a:spcPct val="90000"/>
              </a:lnSpc>
              <a:spcBef>
                <a:spcPts val="0"/>
              </a:spcBef>
              <a:spcAft>
                <a:spcPts val="0"/>
              </a:spcAft>
              <a:buClr>
                <a:schemeClr val="lt1"/>
              </a:buClr>
              <a:buSzPts val="1800"/>
              <a:buChar char="•"/>
            </a:pPr>
            <a:r>
              <a:rPr lang="en-US" sz="2400" dirty="0"/>
              <a:t>Utilize testing early and often</a:t>
            </a:r>
          </a:p>
          <a:p>
            <a:pPr marL="1143000" lvl="2" indent="-228600" algn="l" rtl="0">
              <a:lnSpc>
                <a:spcPct val="90000"/>
              </a:lnSpc>
              <a:spcBef>
                <a:spcPts val="0"/>
              </a:spcBef>
              <a:spcAft>
                <a:spcPts val="0"/>
              </a:spcAft>
              <a:buClr>
                <a:schemeClr val="lt1"/>
              </a:buClr>
              <a:buSzPts val="1800"/>
              <a:buChar char="•"/>
            </a:pPr>
            <a:r>
              <a:rPr lang="en-US" sz="2400" dirty="0"/>
              <a:t>Perform risk assessments</a:t>
            </a:r>
          </a:p>
          <a:p>
            <a:pPr marL="1143000" lvl="2" indent="-228600" algn="l" rtl="0">
              <a:lnSpc>
                <a:spcPct val="90000"/>
              </a:lnSpc>
              <a:spcBef>
                <a:spcPts val="0"/>
              </a:spcBef>
              <a:spcAft>
                <a:spcPts val="0"/>
              </a:spcAft>
              <a:buClr>
                <a:schemeClr val="lt1"/>
              </a:buClr>
              <a:buSzPts val="1800"/>
              <a:buChar char="•"/>
            </a:pPr>
            <a:r>
              <a:rPr lang="en-US" sz="2400" dirty="0"/>
              <a:t>Continue training to stay up to date with standards</a:t>
            </a:r>
          </a:p>
          <a:p>
            <a:pPr marL="1143000" lvl="2" indent="-228600" algn="l" rtl="0">
              <a:lnSpc>
                <a:spcPct val="90000"/>
              </a:lnSpc>
              <a:spcBef>
                <a:spcPts val="0"/>
              </a:spcBef>
              <a:spcAft>
                <a:spcPts val="0"/>
              </a:spcAft>
              <a:buClr>
                <a:schemeClr val="lt1"/>
              </a:buClr>
              <a:buSzPts val="1800"/>
              <a:buChar char="•"/>
            </a:pPr>
            <a:r>
              <a:rPr lang="en-US" sz="2400" dirty="0"/>
              <a:t>Utilize automation</a:t>
            </a:r>
          </a:p>
          <a:p>
            <a:endParaRPr lang="en-US" dirty="0"/>
          </a:p>
        </p:txBody>
      </p:sp>
      <p:sp>
        <p:nvSpPr>
          <p:cNvPr id="4" name="Text Placeholder 3">
            <a:extLst>
              <a:ext uri="{FF2B5EF4-FFF2-40B4-BE49-F238E27FC236}">
                <a16:creationId xmlns:a16="http://schemas.microsoft.com/office/drawing/2014/main" id="{9DA72435-2B61-FA2B-B2B7-DAFDCFDB4938}"/>
              </a:ext>
            </a:extLst>
          </p:cNvPr>
          <p:cNvSpPr>
            <a:spLocks noGrp="1"/>
          </p:cNvSpPr>
          <p:nvPr>
            <p:ph type="body" idx="3"/>
          </p:nvPr>
        </p:nvSpPr>
        <p:spPr/>
        <p:txBody>
          <a:bodyPr>
            <a:normAutofit/>
          </a:bodyPr>
          <a:lstStyle/>
          <a:p>
            <a:r>
              <a:rPr lang="en-US" sz="3200" dirty="0"/>
              <a:t>Possible Gaps</a:t>
            </a:r>
          </a:p>
        </p:txBody>
      </p:sp>
      <p:sp>
        <p:nvSpPr>
          <p:cNvPr id="5" name="Text Placeholder 4">
            <a:extLst>
              <a:ext uri="{FF2B5EF4-FFF2-40B4-BE49-F238E27FC236}">
                <a16:creationId xmlns:a16="http://schemas.microsoft.com/office/drawing/2014/main" id="{1A061300-C6D8-F972-3B2A-8E7B3754A3C6}"/>
              </a:ext>
            </a:extLst>
          </p:cNvPr>
          <p:cNvSpPr>
            <a:spLocks noGrp="1"/>
          </p:cNvSpPr>
          <p:nvPr>
            <p:ph type="body" idx="4"/>
          </p:nvPr>
        </p:nvSpPr>
        <p:spPr/>
        <p:txBody>
          <a:bodyPr/>
          <a:lstStyle/>
          <a:p>
            <a:r>
              <a:rPr lang="en-US" dirty="0"/>
              <a:t>Vulnerability Management</a:t>
            </a:r>
          </a:p>
          <a:p>
            <a:r>
              <a:rPr lang="en-US" dirty="0"/>
              <a:t>Employee Training</a:t>
            </a:r>
          </a:p>
          <a:p>
            <a:r>
              <a:rPr lang="en-US" dirty="0"/>
              <a:t>Outsource testing to find security issues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A4A971CF-336B-1AF4-9CF8-83CF70B0CCA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51"/>
    </mc:Choice>
    <mc:Fallback>
      <p:transition spd="slow" advTm="3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Regular audits and monitoring of the system can find vulnerabilities and prevent future problems.</a:t>
            </a:r>
          </a:p>
          <a:p>
            <a:pPr marL="228600" lvl="0" indent="-228600" algn="l" rtl="0">
              <a:lnSpc>
                <a:spcPct val="90000"/>
              </a:lnSpc>
              <a:spcBef>
                <a:spcPts val="0"/>
              </a:spcBef>
              <a:spcAft>
                <a:spcPts val="0"/>
              </a:spcAft>
              <a:buClr>
                <a:schemeClr val="lt1"/>
              </a:buClr>
              <a:buSzPts val="2200"/>
              <a:buChar char="•"/>
            </a:pPr>
            <a:r>
              <a:rPr lang="en-US" dirty="0"/>
              <a:t>Implement Corrective and Preventive Actions (CAPA) can help to maintain the program. Also, will help to identify areas of improvement throughout the system. </a:t>
            </a:r>
          </a:p>
          <a:p>
            <a:pPr marL="228600" lvl="0" indent="-228600" algn="l" rtl="0">
              <a:lnSpc>
                <a:spcPct val="90000"/>
              </a:lnSpc>
              <a:spcBef>
                <a:spcPts val="0"/>
              </a:spcBef>
              <a:spcAft>
                <a:spcPts val="0"/>
              </a:spcAft>
              <a:buClr>
                <a:schemeClr val="lt1"/>
              </a:buClr>
              <a:buSzPts val="2200"/>
              <a:buChar char="•"/>
            </a:pPr>
            <a:r>
              <a:rPr lang="en-US" dirty="0"/>
              <a:t>Keep in mind the 10 principles when developing</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sp>
        <p:nvSpPr>
          <p:cNvPr id="2" name="Text Placeholder 1">
            <a:extLst>
              <a:ext uri="{FF2B5EF4-FFF2-40B4-BE49-F238E27FC236}">
                <a16:creationId xmlns:a16="http://schemas.microsoft.com/office/drawing/2014/main" id="{4628F66B-2752-4A57-1923-8E655175DAE7}"/>
              </a:ext>
            </a:extLst>
          </p:cNvPr>
          <p:cNvSpPr>
            <a:spLocks noGrp="1"/>
          </p:cNvSpPr>
          <p:nvPr>
            <p:ph type="body" idx="2"/>
          </p:nvPr>
        </p:nvSpPr>
        <p:spPr/>
        <p:txBody>
          <a:bodyPr/>
          <a:lstStyle/>
          <a:p>
            <a:pPr marL="114300" indent="0" algn="ctr">
              <a:buNone/>
            </a:pPr>
            <a:r>
              <a:rPr lang="en-US" b="1" dirty="0"/>
              <a:t>Case Study for CAPA</a:t>
            </a:r>
          </a:p>
          <a:p>
            <a:pPr marL="114300" indent="0">
              <a:buNone/>
            </a:pPr>
            <a:r>
              <a:rPr lang="en-US" dirty="0"/>
              <a:t>“An IT services provider – there was an ongoing problem with software bugs causing system crashes for clients. Their CAPA program helped them investigate the root causes behind these issues and establish preventive measures like conducting thorough testing before deploying updates or patches” (Team, 2023). </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5E85698-BD13-DAD1-9D66-7CF10928573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25"/>
    </mc:Choice>
    <mc:Fallback>
      <p:transition spd="slow" advTm="29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SEI CERT C++ Coding Standard - SEI CERT C++ Coding Standard - Confluence. (n.d.). Wiki.sei.cmu.edu. https://wiki.sei.cmu.edu/confluence/pages/viewpage.action?pageId=88046682</a:t>
            </a:r>
          </a:p>
          <a:p>
            <a:pPr marL="228600" lvl="0" indent="-228600" algn="l" rtl="0">
              <a:lnSpc>
                <a:spcPct val="90000"/>
              </a:lnSpc>
              <a:spcBef>
                <a:spcPts val="0"/>
              </a:spcBef>
              <a:spcAft>
                <a:spcPts val="0"/>
              </a:spcAft>
              <a:buClr>
                <a:schemeClr val="lt1"/>
              </a:buClr>
              <a:buSzPts val="2200"/>
              <a:buChar char="•"/>
            </a:pPr>
            <a:r>
              <a:rPr lang="en-US" dirty="0"/>
              <a:t>Team, T. </a:t>
            </a:r>
            <a:r>
              <a:rPr lang="en-US" dirty="0" err="1"/>
              <a:t>oboloo</a:t>
            </a:r>
            <a:r>
              <a:rPr lang="en-US" dirty="0"/>
              <a:t>. (2023, November 19). CAPA in Quality Management: Corrective and Preventive Actions Explained - </a:t>
            </a:r>
            <a:r>
              <a:rPr lang="en-US" dirty="0" err="1"/>
              <a:t>oboloo</a:t>
            </a:r>
            <a:r>
              <a:rPr lang="en-US" dirty="0"/>
              <a:t>. </a:t>
            </a:r>
            <a:r>
              <a:rPr lang="en-US" dirty="0" err="1"/>
              <a:t>Oboloo</a:t>
            </a:r>
            <a:r>
              <a:rPr lang="en-US" dirty="0"/>
              <a:t>. </a:t>
            </a:r>
            <a:r>
              <a:rPr lang="en-US" dirty="0">
                <a:hlinkClick r:id="rId4"/>
              </a:rPr>
              <a:t>https://oboloo.com/capa-in-quality-management-corrective-and-preventive-actions-explained/</a:t>
            </a:r>
            <a:endParaRPr lang="en-US" dirty="0"/>
          </a:p>
          <a:p>
            <a:pPr marL="228600" lvl="0" indent="-228600" algn="l" rtl="0">
              <a:lnSpc>
                <a:spcPct val="90000"/>
              </a:lnSpc>
              <a:spcBef>
                <a:spcPts val="0"/>
              </a:spcBef>
              <a:spcAft>
                <a:spcPts val="0"/>
              </a:spcAft>
              <a:buClr>
                <a:schemeClr val="lt1"/>
              </a:buClr>
              <a:buSzPts val="2200"/>
              <a:buChar char="•"/>
            </a:pPr>
            <a:r>
              <a:rPr lang="en-US" dirty="0"/>
              <a:t>Vicente, V. (2024, February 15). Risk Assessment Matrix: Overview and Guide. </a:t>
            </a:r>
            <a:r>
              <a:rPr lang="en-US" dirty="0" err="1"/>
              <a:t>AuditBoard</a:t>
            </a:r>
            <a:r>
              <a:rPr lang="en-US" dirty="0"/>
              <a:t>. https://www.auditboard.com/blog/what-is-a-risk-assessment-matrix/</a:t>
            </a:r>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3902668"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a:t>
            </a:r>
            <a:r>
              <a:rPr lang="en-US" dirty="0" err="1"/>
              <a:t>DiD</a:t>
            </a:r>
            <a:r>
              <a:rPr lang="en-US" dirty="0"/>
              <a:t>) is a security strategy that utilizes multiple security measures. This strategy utilizes different layers of security to create protection from potential attacks.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052943"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9C51788C-AA6C-AF26-5F15-EAA83DB6733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32"/>
    </mc:Choice>
    <mc:Fallback>
      <p:transition spd="slow" advTm="2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860580278"/>
              </p:ext>
            </p:extLst>
          </p:nvPr>
        </p:nvGraphicFramePr>
        <p:xfrm>
          <a:off x="2178387" y="2070327"/>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Considered to have a high probability of occurring</a:t>
                      </a:r>
                      <a:endParaRPr sz="2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These threats are highly important and require urgency</a:t>
                      </a:r>
                      <a:endParaRPr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Not considered an urgent priority</a:t>
                      </a:r>
                      <a:endParaRPr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Considered to have a low probability of occurring</a:t>
                      </a:r>
                      <a:endParaRPr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4" name="Audio 23">
            <a:hlinkClick r:id="" action="ppaction://media"/>
            <a:extLst>
              <a:ext uri="{FF2B5EF4-FFF2-40B4-BE49-F238E27FC236}">
                <a16:creationId xmlns:a16="http://schemas.microsoft.com/office/drawing/2014/main" id="{05C16C22-1858-A7E8-0E30-BEEF8C4FE1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731"/>
    </mc:Choice>
    <mc:Fallback>
      <p:transition spd="slow" advTm="2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64359DA-9DCA-369D-7613-9E3F09543D4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118"/>
    </mc:Choice>
    <mc:Fallback>
      <p:transition spd="slow" advTm="2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453562" y="1830765"/>
            <a:ext cx="11284875" cy="2603583"/>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lnSpc>
                <a:spcPct val="90000"/>
              </a:lnSpc>
              <a:spcBef>
                <a:spcPts val="0"/>
              </a:spcBef>
              <a:spcAft>
                <a:spcPts val="0"/>
              </a:spcAft>
              <a:buClr>
                <a:schemeClr val="lt1"/>
              </a:buClr>
              <a:buSzPts val="2000"/>
              <a:buNone/>
            </a:pPr>
            <a:endParaRPr lang="en-US" sz="2000" dirty="0">
              <a:solidFill>
                <a:srgbClr val="FF0000"/>
              </a:solidFill>
            </a:endParaRPr>
          </a:p>
          <a:p>
            <a:pPr marL="228600" indent="-228600">
              <a:spcBef>
                <a:spcPts val="0"/>
              </a:spcBef>
              <a:buSzPts val="2000"/>
            </a:pPr>
            <a:r>
              <a:rPr lang="en-US" sz="4900" dirty="0"/>
              <a:t>[</a:t>
            </a:r>
            <a:r>
              <a:rPr lang="en-US" sz="4900" b="1" dirty="0"/>
              <a:t>STD-010-CPP] Strings</a:t>
            </a:r>
            <a:r>
              <a:rPr lang="en-US" sz="4900" dirty="0"/>
              <a:t>: Guarantee that storage for strings has sufficient space for character data and the null terminator </a:t>
            </a:r>
          </a:p>
          <a:p>
            <a:pPr marL="228600" indent="-228600">
              <a:spcBef>
                <a:spcPts val="0"/>
              </a:spcBef>
              <a:buSzPts val="2000"/>
            </a:pPr>
            <a:r>
              <a:rPr lang="en-US" sz="4900" b="1" dirty="0"/>
              <a:t>[STD-009-CPP] Expressions</a:t>
            </a:r>
            <a:r>
              <a:rPr lang="en-US" sz="4900" dirty="0"/>
              <a:t>: Do not read uninitialized memory </a:t>
            </a:r>
          </a:p>
          <a:p>
            <a:pPr marL="228600" indent="-228600">
              <a:spcBef>
                <a:spcPts val="0"/>
              </a:spcBef>
              <a:buSzPts val="2000"/>
            </a:pPr>
            <a:r>
              <a:rPr lang="en-US" sz="4900" b="1" dirty="0"/>
              <a:t>[STD-003-CPP] String Correctness</a:t>
            </a:r>
            <a:r>
              <a:rPr lang="en-US" sz="4900" dirty="0"/>
              <a:t>: Range check element access</a:t>
            </a:r>
          </a:p>
          <a:p>
            <a:pPr marL="228600" indent="-228600">
              <a:spcBef>
                <a:spcPts val="0"/>
              </a:spcBef>
              <a:buSzPts val="2000"/>
            </a:pPr>
            <a:r>
              <a:rPr lang="en-US" sz="4900" b="1" dirty="0"/>
              <a:t>[STD-002-CPP] Data Value</a:t>
            </a:r>
            <a:r>
              <a:rPr lang="en-US" sz="4900" dirty="0"/>
              <a:t>: Use valid references, pointers, and iterators to reference elements of a container</a:t>
            </a:r>
          </a:p>
          <a:p>
            <a:pPr marL="228600" indent="-228600">
              <a:spcBef>
                <a:spcPts val="0"/>
              </a:spcBef>
              <a:buSzPts val="2000"/>
            </a:pPr>
            <a:r>
              <a:rPr lang="en-US" sz="4900" b="1" dirty="0"/>
              <a:t>[STD-007-CPP] Exceptions</a:t>
            </a:r>
            <a:r>
              <a:rPr lang="en-US" sz="4900" dirty="0"/>
              <a:t>: Handle all exceptions thrown before main() begins executing </a:t>
            </a:r>
          </a:p>
          <a:p>
            <a:pPr marL="228600" indent="-228600">
              <a:spcBef>
                <a:spcPts val="0"/>
              </a:spcBef>
              <a:buSzPts val="2000"/>
            </a:pPr>
            <a:r>
              <a:rPr lang="en-US" sz="4900" b="1" dirty="0"/>
              <a:t>[STD-004-CPP] SQL Injection</a:t>
            </a:r>
            <a:r>
              <a:rPr lang="en-US" sz="4900" dirty="0"/>
              <a:t>: Do not store an already-owned pointer value in an unrelated smart pointer </a:t>
            </a:r>
          </a:p>
          <a:p>
            <a:pPr marL="228600" indent="-228600">
              <a:spcBef>
                <a:spcPts val="0"/>
              </a:spcBef>
              <a:buSzPts val="2000"/>
            </a:pPr>
            <a:r>
              <a:rPr lang="en-US" sz="4900" b="1" dirty="0"/>
              <a:t>[STD-005-CPP] Memory Protection</a:t>
            </a:r>
            <a:r>
              <a:rPr lang="en-US" sz="4900" dirty="0"/>
              <a:t>: Do not access freed memory </a:t>
            </a:r>
          </a:p>
          <a:p>
            <a:pPr marL="228600" indent="-228600">
              <a:spcBef>
                <a:spcPts val="0"/>
              </a:spcBef>
              <a:buSzPts val="2000"/>
            </a:pPr>
            <a:r>
              <a:rPr lang="en-US" sz="4900" b="1" dirty="0"/>
              <a:t>[STD-006-CGL] Assertions</a:t>
            </a:r>
            <a:r>
              <a:rPr lang="en-US" sz="4900" dirty="0"/>
              <a:t>: Use a static assertion to test the value of a constant expression </a:t>
            </a:r>
          </a:p>
          <a:p>
            <a:pPr marL="228600" indent="-228600">
              <a:spcBef>
                <a:spcPts val="0"/>
              </a:spcBef>
              <a:buSzPts val="2000"/>
            </a:pPr>
            <a:r>
              <a:rPr lang="en-US" sz="4900" b="1" dirty="0"/>
              <a:t>[STD-008-CPP] Exceptions</a:t>
            </a:r>
            <a:r>
              <a:rPr lang="en-US" sz="4900" dirty="0"/>
              <a:t>: Handle all exceptions </a:t>
            </a:r>
          </a:p>
          <a:p>
            <a:pPr marL="228600" indent="-228600">
              <a:spcBef>
                <a:spcPts val="0"/>
              </a:spcBef>
              <a:buSzPts val="2000"/>
            </a:pPr>
            <a:r>
              <a:rPr lang="en-US" sz="4900" b="1" dirty="0"/>
              <a:t>[STD-001-CPP] Data Type</a:t>
            </a:r>
            <a:r>
              <a:rPr lang="en-US" sz="4900" dirty="0"/>
              <a:t>: Do not cast to an out-of-range enumeration value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descr="A black screen with white text&#10;&#10;Description automatically generated">
            <a:extLst>
              <a:ext uri="{FF2B5EF4-FFF2-40B4-BE49-F238E27FC236}">
                <a16:creationId xmlns:a16="http://schemas.microsoft.com/office/drawing/2014/main" id="{9BC2E4FF-6975-0085-437C-30E42DA1CEE5}"/>
              </a:ext>
            </a:extLst>
          </p:cNvPr>
          <p:cNvPicPr>
            <a:picLocks noChangeAspect="1"/>
          </p:cNvPicPr>
          <p:nvPr/>
        </p:nvPicPr>
        <p:blipFill>
          <a:blip r:embed="rId7"/>
          <a:stretch>
            <a:fillRect/>
          </a:stretch>
        </p:blipFill>
        <p:spPr>
          <a:xfrm>
            <a:off x="1804387" y="4131958"/>
            <a:ext cx="8583223" cy="2457793"/>
          </a:xfrm>
          <a:prstGeom prst="rect">
            <a:avLst/>
          </a:prstGeom>
        </p:spPr>
      </p:pic>
      <p:pic>
        <p:nvPicPr>
          <p:cNvPr id="10" name="Audio 9">
            <a:hlinkClick r:id="" action="ppaction://media"/>
            <a:extLst>
              <a:ext uri="{FF2B5EF4-FFF2-40B4-BE49-F238E27FC236}">
                <a16:creationId xmlns:a16="http://schemas.microsoft.com/office/drawing/2014/main" id="{AE4A4C5C-99C5-0B00-DEF0-0CBB0900D30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15"/>
    </mc:Choice>
    <mc:Fallback>
      <p:transition spd="slow" advTm="14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85750" indent="-285750">
              <a:buSzPts val="1600"/>
            </a:pPr>
            <a:r>
              <a:rPr lang="en-US" sz="2000" dirty="0"/>
              <a:t>Encryption at rest consists of data that is on something like a disk or hard drive. This data is stored on different devices and not within the system itself. The policy applies as sensitive data should be stored separate from the system to ensure its confidentiality. This policy is helpful at preventing any unauthorized access from taking place. The data is also encrypted and must be decrypted to access any of the information.</a:t>
            </a:r>
          </a:p>
          <a:p>
            <a:pPr marL="285750" indent="-285750">
              <a:buSzPts val="1600"/>
            </a:pPr>
            <a:endParaRPr lang="en-US" sz="2000" dirty="0"/>
          </a:p>
          <a:p>
            <a:pPr marL="285750" indent="-285750">
              <a:buSzPts val="1600"/>
            </a:pPr>
            <a:r>
              <a:rPr lang="en-US" sz="2000" dirty="0"/>
              <a:t>Encryption in flight refers to data that is transferred throughout networks. This policy issued to protect the data as it is being sent between two different networks. The data is encrypted as it is being sent and is decrypted once it is received by the authorized user. Both the sender and receiver utilize and encryption key to accomplish this. </a:t>
            </a:r>
          </a:p>
          <a:p>
            <a:pPr marL="285750" indent="-285750">
              <a:buSzPts val="1600"/>
            </a:pPr>
            <a:endParaRPr lang="en-US" sz="2000" dirty="0"/>
          </a:p>
          <a:p>
            <a:pPr marL="285750" indent="-285750">
              <a:buSzPts val="1600"/>
            </a:pPr>
            <a:r>
              <a:rPr lang="en-US" sz="2000" dirty="0"/>
              <a:t>Encryption in use refers data that is actively being used. This policy is designed to protect the data while it is being accessed/ used. This policy applies as its purpose is to protect this data from any kind of unauthorized access. When data is being utilized it is the most vulnerable to security risks.</a:t>
            </a:r>
            <a:endParaRPr sz="20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438F4B5-BFEF-8242-117C-B80ABF8CFA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30"/>
    </mc:Choice>
    <mc:Fallback>
      <p:transition spd="slow" advTm="2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965426"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b="1" dirty="0"/>
              <a:t>Triple-A Policies refer to authentication, authorization, and account.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Authentication</a:t>
            </a:r>
            <a:r>
              <a:rPr lang="en-US" sz="2400" dirty="0"/>
              <a:t>: Ensures the person accessing the system has the appropriate credentials to gain access. We can easily identify the user.</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Authorization</a:t>
            </a:r>
            <a:r>
              <a:rPr lang="en-US" sz="2400" dirty="0"/>
              <a:t>: Ensures users that are authenticated only gain access to authorized data. Verifies the amount of access for users.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Accounting</a:t>
            </a:r>
            <a:r>
              <a:rPr lang="en-US" sz="2400" dirty="0"/>
              <a:t>: Monitors the system and keeps track of any activities/ changes happening within the system. We can see who is accessing what and when.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172F8AB-65F1-0551-5AD3-2973F479653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17"/>
    </mc:Choice>
    <mc:Fallback>
      <p:transition spd="slow" advTm="2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0BFD574C-0046-9F4B-6A89-89B9E1A42A3F}"/>
              </a:ext>
            </a:extLst>
          </p:cNvPr>
          <p:cNvPicPr>
            <a:picLocks noChangeAspect="1"/>
          </p:cNvPicPr>
          <p:nvPr/>
        </p:nvPicPr>
        <p:blipFill>
          <a:blip r:embed="rId7"/>
          <a:stretch>
            <a:fillRect/>
          </a:stretch>
        </p:blipFill>
        <p:spPr>
          <a:xfrm>
            <a:off x="685800" y="2062186"/>
            <a:ext cx="6774937" cy="4031441"/>
          </a:xfrm>
          <a:prstGeom prst="rect">
            <a:avLst/>
          </a:prstGeom>
        </p:spPr>
      </p:pic>
      <p:pic>
        <p:nvPicPr>
          <p:cNvPr id="8" name="Audio 7">
            <a:hlinkClick r:id="" action="ppaction://media"/>
            <a:extLst>
              <a:ext uri="{FF2B5EF4-FFF2-40B4-BE49-F238E27FC236}">
                <a16:creationId xmlns:a16="http://schemas.microsoft.com/office/drawing/2014/main" id="{9A391A2C-29AD-9A11-7527-A5E7167FA5D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22"/>
    </mc:Choice>
    <mc:Fallback>
      <p:transition spd="slow" advTm="12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0FF4-8EE5-59FB-B867-51BFB13A5AA5}"/>
              </a:ext>
            </a:extLst>
          </p:cNvPr>
          <p:cNvSpPr>
            <a:spLocks noGrp="1"/>
          </p:cNvSpPr>
          <p:nvPr>
            <p:ph type="title"/>
          </p:nvPr>
        </p:nvSpPr>
        <p:spPr/>
        <p:txBody>
          <a:bodyPr/>
          <a:lstStyle/>
          <a:p>
            <a:r>
              <a:rPr lang="en-US" dirty="0"/>
              <a:t>Unit Testing</a:t>
            </a:r>
          </a:p>
        </p:txBody>
      </p:sp>
      <p:pic>
        <p:nvPicPr>
          <p:cNvPr id="5" name="Picture 4" descr="A screenshot of a computer code&#10;&#10;Description automatically generated">
            <a:extLst>
              <a:ext uri="{FF2B5EF4-FFF2-40B4-BE49-F238E27FC236}">
                <a16:creationId xmlns:a16="http://schemas.microsoft.com/office/drawing/2014/main" id="{D62E98F4-6A86-AD3E-6C74-E897693836A3}"/>
              </a:ext>
            </a:extLst>
          </p:cNvPr>
          <p:cNvPicPr>
            <a:picLocks noChangeAspect="1"/>
          </p:cNvPicPr>
          <p:nvPr/>
        </p:nvPicPr>
        <p:blipFill>
          <a:blip r:embed="rId4"/>
          <a:stretch>
            <a:fillRect/>
          </a:stretch>
        </p:blipFill>
        <p:spPr>
          <a:xfrm>
            <a:off x="614271" y="2117645"/>
            <a:ext cx="5722361" cy="3975982"/>
          </a:xfrm>
          <a:prstGeom prst="rect">
            <a:avLst/>
          </a:prstGeom>
        </p:spPr>
      </p:pic>
      <p:pic>
        <p:nvPicPr>
          <p:cNvPr id="14" name="Audio 13">
            <a:hlinkClick r:id="" action="ppaction://media"/>
            <a:extLst>
              <a:ext uri="{FF2B5EF4-FFF2-40B4-BE49-F238E27FC236}">
                <a16:creationId xmlns:a16="http://schemas.microsoft.com/office/drawing/2014/main" id="{65BE62E8-6E46-2E04-EAB8-CDFCE5BC13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747079"/>
      </p:ext>
    </p:extLst>
  </p:cSld>
  <p:clrMapOvr>
    <a:masterClrMapping/>
  </p:clrMapOvr>
  <mc:AlternateContent xmlns:mc="http://schemas.openxmlformats.org/markup-compatibility/2006">
    <mc:Choice xmlns:p14="http://schemas.microsoft.com/office/powerpoint/2010/main" Requires="p14">
      <p:transition spd="slow" p14:dur="2000" advTm="12228"/>
    </mc:Choice>
    <mc:Fallback>
      <p:transition spd="slow" advTm="12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443</TotalTime>
  <Words>1073</Words>
  <Application>Microsoft Office PowerPoint</Application>
  <PresentationFormat>Widescreen</PresentationFormat>
  <Paragraphs>117</Paragraphs>
  <Slides>18</Slides>
  <Notes>14</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shaelyn.turner05@gmail.com</cp:lastModifiedBy>
  <cp:revision>5</cp:revision>
  <dcterms:created xsi:type="dcterms:W3CDTF">2020-08-19T17:59:24Z</dcterms:created>
  <dcterms:modified xsi:type="dcterms:W3CDTF">2024-10-21T03:05:40Z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